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5C728F-6937-4256-A140-601468B60D21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F5086F-3EED-4B61-8FEC-5258DC735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988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F5086F-3EED-4B61-8FEC-5258DC73586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586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09E4B4B5-4BE4-4C4E-93DE-872D40A7FB7A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48023094-B39B-4CD8-AD57-4207B23AA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410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4B4B5-4BE4-4C4E-93DE-872D40A7FB7A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23094-B39B-4CD8-AD57-4207B23AA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397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4B4B5-4BE4-4C4E-93DE-872D40A7FB7A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23094-B39B-4CD8-AD57-4207B23AA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772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4B4B5-4BE4-4C4E-93DE-872D40A7FB7A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23094-B39B-4CD8-AD57-4207B23AA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1812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4B4B5-4BE4-4C4E-93DE-872D40A7FB7A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23094-B39B-4CD8-AD57-4207B23AA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8924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4B4B5-4BE4-4C4E-93DE-872D40A7FB7A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23094-B39B-4CD8-AD57-4207B23AA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4644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4B4B5-4BE4-4C4E-93DE-872D40A7FB7A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23094-B39B-4CD8-AD57-4207B23AA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8588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09E4B4B5-4BE4-4C4E-93DE-872D40A7FB7A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23094-B39B-4CD8-AD57-4207B23AA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4582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09E4B4B5-4BE4-4C4E-93DE-872D40A7FB7A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23094-B39B-4CD8-AD57-4207B23AA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266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4B4B5-4BE4-4C4E-93DE-872D40A7FB7A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23094-B39B-4CD8-AD57-4207B23AA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706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4B4B5-4BE4-4C4E-93DE-872D40A7FB7A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23094-B39B-4CD8-AD57-4207B23AA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00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4B4B5-4BE4-4C4E-93DE-872D40A7FB7A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23094-B39B-4CD8-AD57-4207B23AA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297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4B4B5-4BE4-4C4E-93DE-872D40A7FB7A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23094-B39B-4CD8-AD57-4207B23AA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78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4B4B5-4BE4-4C4E-93DE-872D40A7FB7A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23094-B39B-4CD8-AD57-4207B23AA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179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4B4B5-4BE4-4C4E-93DE-872D40A7FB7A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23094-B39B-4CD8-AD57-4207B23AA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179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4B4B5-4BE4-4C4E-93DE-872D40A7FB7A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23094-B39B-4CD8-AD57-4207B23AA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115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4B4B5-4BE4-4C4E-93DE-872D40A7FB7A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23094-B39B-4CD8-AD57-4207B23AA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413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09E4B4B5-4BE4-4C4E-93DE-872D40A7FB7A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48023094-B39B-4CD8-AD57-4207B23AA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257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openxmlformats.org/officeDocument/2006/relationships/image" Target="../media/image15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7" Type="http://schemas.openxmlformats.org/officeDocument/2006/relationships/image" Target="../media/image21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g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jpg"/><Relationship Id="rId7" Type="http://schemas.openxmlformats.org/officeDocument/2006/relationships/image" Target="../media/image27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g"/><Relationship Id="rId5" Type="http://schemas.openxmlformats.org/officeDocument/2006/relationships/image" Target="../media/image25.jpg"/><Relationship Id="rId4" Type="http://schemas.openxmlformats.org/officeDocument/2006/relationships/image" Target="../media/image24.png"/><Relationship Id="rId9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7" Type="http://schemas.openxmlformats.org/officeDocument/2006/relationships/image" Target="../media/image34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jpg"/><Relationship Id="rId5" Type="http://schemas.openxmlformats.org/officeDocument/2006/relationships/image" Target="../media/image32.jpg"/><Relationship Id="rId4" Type="http://schemas.openxmlformats.org/officeDocument/2006/relationships/image" Target="../media/image3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Alas Moto’s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Dr Ahmad &amp; prof habeebullah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82" y="3034306"/>
            <a:ext cx="2619375" cy="174307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970736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ACURA CARS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076846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About 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4254500"/>
          </a:xfrm>
        </p:spPr>
        <p:txBody>
          <a:bodyPr/>
          <a:lstStyle/>
          <a:p>
            <a:r>
              <a:rPr lang="en-US" dirty="0" smtClean="0"/>
              <a:t>We Deals With the buying and selling of cars of different type:</a:t>
            </a:r>
          </a:p>
          <a:p>
            <a:r>
              <a:rPr lang="en-US" dirty="0" smtClean="0"/>
              <a:t>Toyota </a:t>
            </a:r>
            <a:r>
              <a:rPr lang="en-US" dirty="0" smtClean="0"/>
              <a:t> Cars</a:t>
            </a:r>
            <a:endParaRPr lang="en-US" dirty="0" smtClean="0"/>
          </a:p>
          <a:p>
            <a:r>
              <a:rPr lang="en-US" dirty="0" smtClean="0"/>
              <a:t>Nissan Cars</a:t>
            </a:r>
            <a:endParaRPr lang="en-US" dirty="0" smtClean="0"/>
          </a:p>
          <a:p>
            <a:r>
              <a:rPr lang="en-US" dirty="0" smtClean="0"/>
              <a:t>Lexus Cars</a:t>
            </a:r>
            <a:endParaRPr lang="en-US" dirty="0" smtClean="0"/>
          </a:p>
          <a:p>
            <a:r>
              <a:rPr lang="en-US" dirty="0" smtClean="0"/>
              <a:t>Acura Cars</a:t>
            </a:r>
            <a:endParaRPr lang="en-US" dirty="0" smtClean="0"/>
          </a:p>
          <a:p>
            <a:r>
              <a:rPr lang="en-US" dirty="0" smtClean="0"/>
              <a:t>Honda Cars</a:t>
            </a:r>
            <a:endParaRPr lang="en-US" dirty="0" smtClean="0"/>
          </a:p>
          <a:p>
            <a:r>
              <a:rPr lang="en-US" dirty="0" smtClean="0"/>
              <a:t>Benz Cars</a:t>
            </a:r>
            <a:endParaRPr lang="en-US" dirty="0" smtClean="0"/>
          </a:p>
          <a:p>
            <a:r>
              <a:rPr lang="en-US" dirty="0" smtClean="0"/>
              <a:t>Kia Cars</a:t>
            </a:r>
            <a:endParaRPr lang="en-US" dirty="0" smtClean="0"/>
          </a:p>
          <a:p>
            <a:r>
              <a:rPr lang="en-US" dirty="0" smtClean="0"/>
              <a:t>Audi Cars </a:t>
            </a:r>
            <a:r>
              <a:rPr lang="en-US" dirty="0" smtClean="0"/>
              <a:t>and so on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0391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TOYOTA CARS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098" y="2408132"/>
            <a:ext cx="3355423" cy="219906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4533" y="2377107"/>
            <a:ext cx="3767711" cy="218339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098" y="4538955"/>
            <a:ext cx="3355423" cy="22228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2244" y="4533079"/>
            <a:ext cx="3808245" cy="222287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738" y="2374170"/>
            <a:ext cx="3808245" cy="218339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027" y="4576169"/>
            <a:ext cx="3767711" cy="2207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673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NISSAN CARS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758" y="1084262"/>
            <a:ext cx="733425" cy="485775"/>
          </a:xfrm>
        </p:spPr>
      </p:pic>
    </p:spTree>
    <p:extLst>
      <p:ext uri="{BB962C8B-B14F-4D97-AF65-F5344CB8AC3E}">
        <p14:creationId xmlns:p14="http://schemas.microsoft.com/office/powerpoint/2010/main" val="3342750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LEXUS CARS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741" y="2279175"/>
            <a:ext cx="3566319" cy="211540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059" y="4380929"/>
            <a:ext cx="3862318" cy="21290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740" y="4380930"/>
            <a:ext cx="3566319" cy="212905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6378" y="2265527"/>
            <a:ext cx="4026089" cy="211540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6378" y="4380929"/>
            <a:ext cx="4026089" cy="212905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060" y="2265527"/>
            <a:ext cx="3862318" cy="2115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3783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AUDI CARS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489" y="2218614"/>
            <a:ext cx="3630306" cy="201219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3941" y="4244453"/>
            <a:ext cx="3739486" cy="23883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489" y="4230805"/>
            <a:ext cx="3630306" cy="240200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3941" y="2218614"/>
            <a:ext cx="3739486" cy="201219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794" y="4230804"/>
            <a:ext cx="3985147" cy="24020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794" y="2204964"/>
            <a:ext cx="3985148" cy="2025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380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HONDA CARS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2567" y="2196294"/>
            <a:ext cx="3807724" cy="20754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951" y="2196294"/>
            <a:ext cx="3597583" cy="2075456"/>
          </a:xfrm>
          <a:prstGeom prst="rect">
            <a:avLst/>
          </a:prstGeom>
          <a:effectLst>
            <a:outerShdw blurRad="50800" dist="50800" dir="5400000" algn="ctr" rotWithShape="0">
              <a:srgbClr val="C00000"/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291" y="4271750"/>
            <a:ext cx="3720283" cy="2383452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534" y="4384273"/>
            <a:ext cx="3959758" cy="22709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292" y="2196294"/>
            <a:ext cx="3720284" cy="207545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950" y="4271751"/>
            <a:ext cx="3597583" cy="2383452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8">
            <a:biLevel thresh="25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colorTemperature colorTemp="7200"/>
                    </a14:imgEffect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4230" y="1093787"/>
            <a:ext cx="733425" cy="46672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126285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KIA CARS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5383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BENZ CARS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819" y="2220912"/>
            <a:ext cx="3846643" cy="237475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146" y="4578965"/>
            <a:ext cx="3862316" cy="21234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29" y="2220912"/>
            <a:ext cx="3548417" cy="23647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29" y="4578964"/>
            <a:ext cx="3548417" cy="212345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3135" y="2220912"/>
            <a:ext cx="3860292" cy="236473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462" y="4578965"/>
            <a:ext cx="3875965" cy="2123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4731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379</TotalTime>
  <Words>59</Words>
  <Application>Microsoft Office PowerPoint</Application>
  <PresentationFormat>Widescreen</PresentationFormat>
  <Paragraphs>21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Ion Boardroom</vt:lpstr>
      <vt:lpstr>Alas Moto’s</vt:lpstr>
      <vt:lpstr>About Us</vt:lpstr>
      <vt:lpstr>TOYOTA CARS</vt:lpstr>
      <vt:lpstr>NISSAN CARS</vt:lpstr>
      <vt:lpstr>LEXUS CARS</vt:lpstr>
      <vt:lpstr>AUDI CARS</vt:lpstr>
      <vt:lpstr>HONDA CARS</vt:lpstr>
      <vt:lpstr>KIA CARS</vt:lpstr>
      <vt:lpstr>BENZ CARS</vt:lpstr>
      <vt:lpstr>ACURA CARS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Alas Moto’s</dc:title>
  <dc:creator>user</dc:creator>
  <cp:lastModifiedBy>Windows User</cp:lastModifiedBy>
  <cp:revision>20</cp:revision>
  <dcterms:created xsi:type="dcterms:W3CDTF">2020-03-23T05:43:38Z</dcterms:created>
  <dcterms:modified xsi:type="dcterms:W3CDTF">2022-08-29T09:57:33Z</dcterms:modified>
</cp:coreProperties>
</file>