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728F-6937-4256-A140-601468B60D2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5086F-3EED-4B61-8FEC-5258DC73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086F-3EED-4B61-8FEC-5258DC735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4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E4B4B5-4BE4-4C4E-93DE-872D40A7FB7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Alas Autos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Ahmad &amp; prof habeebullah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2" y="3034306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07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ACURA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68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We Deals With the buying and selling of cars of different type:</a:t>
            </a:r>
          </a:p>
          <a:p>
            <a:r>
              <a:rPr lang="en-US" dirty="0" smtClean="0"/>
              <a:t>Toyota  Cars</a:t>
            </a:r>
          </a:p>
          <a:p>
            <a:r>
              <a:rPr lang="en-US" dirty="0" smtClean="0"/>
              <a:t>Nissan Cars</a:t>
            </a:r>
          </a:p>
          <a:p>
            <a:r>
              <a:rPr lang="en-US" dirty="0" smtClean="0"/>
              <a:t>Lexus Cars</a:t>
            </a:r>
          </a:p>
          <a:p>
            <a:r>
              <a:rPr lang="en-US" dirty="0" smtClean="0"/>
              <a:t>Acura Cars</a:t>
            </a:r>
          </a:p>
          <a:p>
            <a:r>
              <a:rPr lang="en-US" dirty="0" smtClean="0"/>
              <a:t>Honda Cars</a:t>
            </a:r>
          </a:p>
          <a:p>
            <a:r>
              <a:rPr lang="en-US" dirty="0" smtClean="0"/>
              <a:t>Benz Cars</a:t>
            </a:r>
          </a:p>
          <a:p>
            <a:r>
              <a:rPr lang="en-US" dirty="0" smtClean="0"/>
              <a:t>Kia Cars</a:t>
            </a:r>
          </a:p>
          <a:p>
            <a:r>
              <a:rPr lang="en-US" dirty="0" smtClean="0"/>
              <a:t>Audi Cars and so 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39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TOYOTA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8" y="2408132"/>
            <a:ext cx="3355423" cy="2199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33" y="2377107"/>
            <a:ext cx="3767711" cy="2183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8" y="4538955"/>
            <a:ext cx="3355423" cy="2222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44" y="4533079"/>
            <a:ext cx="3808245" cy="2222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38" y="2374170"/>
            <a:ext cx="3808245" cy="2183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27" y="4576169"/>
            <a:ext cx="3767711" cy="22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NISSAN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8" y="1084262"/>
            <a:ext cx="733425" cy="485775"/>
          </a:xfrm>
        </p:spPr>
      </p:pic>
    </p:spTree>
    <p:extLst>
      <p:ext uri="{BB962C8B-B14F-4D97-AF65-F5344CB8AC3E}">
        <p14:creationId xmlns:p14="http://schemas.microsoft.com/office/powerpoint/2010/main" val="33427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LEXUS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" y="2279175"/>
            <a:ext cx="3566319" cy="21154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9" y="4380929"/>
            <a:ext cx="3862318" cy="2129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" y="4380930"/>
            <a:ext cx="3566319" cy="2129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78" y="2265527"/>
            <a:ext cx="4026089" cy="2115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78" y="4380929"/>
            <a:ext cx="4026089" cy="212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60" y="2265527"/>
            <a:ext cx="3862318" cy="21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8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218614"/>
            <a:ext cx="3630306" cy="20121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1" y="4244453"/>
            <a:ext cx="3739486" cy="2388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4230805"/>
            <a:ext cx="3630306" cy="240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1" y="2218614"/>
            <a:ext cx="3739486" cy="201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4230804"/>
            <a:ext cx="3985147" cy="2402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2204964"/>
            <a:ext cx="3985148" cy="20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HONDA CARS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2196294"/>
            <a:ext cx="3807724" cy="2075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1" y="2196294"/>
            <a:ext cx="3597583" cy="2075456"/>
          </a:xfrm>
          <a:prstGeom prst="rect">
            <a:avLst/>
          </a:prstGeom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1" y="4271750"/>
            <a:ext cx="3720283" cy="23834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4" y="4384273"/>
            <a:ext cx="3959758" cy="2270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2" y="2196294"/>
            <a:ext cx="3720284" cy="2075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0" y="4271751"/>
            <a:ext cx="3597583" cy="238345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30" y="1093787"/>
            <a:ext cx="733425" cy="466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62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KIA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BENZ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9" y="2220912"/>
            <a:ext cx="3846643" cy="2374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46" y="4578965"/>
            <a:ext cx="3862316" cy="2123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2220912"/>
            <a:ext cx="3548417" cy="236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4578964"/>
            <a:ext cx="3548417" cy="2123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35" y="2220912"/>
            <a:ext cx="3860292" cy="2364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2" y="4578965"/>
            <a:ext cx="3875965" cy="21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381</TotalTime>
  <Words>59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Alas Autos</vt:lpstr>
      <vt:lpstr>About Us</vt:lpstr>
      <vt:lpstr>TOYOTA CARS</vt:lpstr>
      <vt:lpstr>NISSAN CARS</vt:lpstr>
      <vt:lpstr>LEXUS CARS</vt:lpstr>
      <vt:lpstr>AUDI CARS</vt:lpstr>
      <vt:lpstr>HONDA CARS</vt:lpstr>
      <vt:lpstr>KIA CARS</vt:lpstr>
      <vt:lpstr>BENZ CARS</vt:lpstr>
      <vt:lpstr>ACURA CARS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 Moto’s</dc:title>
  <dc:creator>user</dc:creator>
  <cp:lastModifiedBy>Alas</cp:lastModifiedBy>
  <cp:revision>21</cp:revision>
  <dcterms:created xsi:type="dcterms:W3CDTF">2020-03-23T05:43:38Z</dcterms:created>
  <dcterms:modified xsi:type="dcterms:W3CDTF">2023-01-20T07:14:39Z</dcterms:modified>
</cp:coreProperties>
</file>