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9770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240" d="100"/>
          <a:sy n="240" d="100"/>
        </p:scale>
        <p:origin x="18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99297"/>
            <a:ext cx="5232797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960543"/>
            <a:ext cx="5232797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97367"/>
            <a:ext cx="150442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97367"/>
            <a:ext cx="44260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455930"/>
            <a:ext cx="601771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1223857"/>
            <a:ext cx="601771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97367"/>
            <a:ext cx="601771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448310"/>
            <a:ext cx="295162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668020"/>
            <a:ext cx="295162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448310"/>
            <a:ext cx="296616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668020"/>
            <a:ext cx="296616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263314"/>
            <a:ext cx="35321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263314"/>
            <a:ext cx="35321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97367"/>
            <a:ext cx="601771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486833"/>
            <a:ext cx="601771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1695027"/>
            <a:ext cx="2354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58008-9A5F-2F46-A782-6D61B1017192}"/>
              </a:ext>
            </a:extLst>
          </p:cNvPr>
          <p:cNvGrpSpPr/>
          <p:nvPr/>
        </p:nvGrpSpPr>
        <p:grpSpPr>
          <a:xfrm>
            <a:off x="1092460" y="60371"/>
            <a:ext cx="4792159" cy="692447"/>
            <a:chOff x="2854402" y="1868664"/>
            <a:chExt cx="4792159" cy="692447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CEA34FB-492F-2E4E-B634-77F0F56F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402" y="1868664"/>
              <a:ext cx="1593933" cy="69244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2BB05C1-91D5-1A4A-AFA0-437BABF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051" y="2158342"/>
              <a:ext cx="1927118" cy="2731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ECA9B2-0867-6B43-BB1E-DF2C31817D98}"/>
                </a:ext>
              </a:extLst>
            </p:cNvPr>
            <p:cNvSpPr txBox="1"/>
            <p:nvPr/>
          </p:nvSpPr>
          <p:spPr>
            <a:xfrm>
              <a:off x="4481678" y="215641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650B4B-08B7-194F-99DA-9652DE3E976B}"/>
                </a:ext>
              </a:extLst>
            </p:cNvPr>
            <p:cNvSpPr txBox="1"/>
            <p:nvPr/>
          </p:nvSpPr>
          <p:spPr>
            <a:xfrm>
              <a:off x="6984200" y="2154478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present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68F8A0-6468-D241-97B9-BCDA827A77AF}"/>
              </a:ext>
            </a:extLst>
          </p:cNvPr>
          <p:cNvSpPr txBox="1"/>
          <p:nvPr/>
        </p:nvSpPr>
        <p:spPr>
          <a:xfrm>
            <a:off x="-73053" y="914402"/>
            <a:ext cx="7123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Optima" panose="02000503060000020004" pitchFamily="2" charset="0"/>
              </a:rPr>
              <a:t>exploreCSR</a:t>
            </a:r>
            <a:r>
              <a:rPr lang="en-US" sz="2400" b="1" dirty="0">
                <a:latin typeface="Optima" panose="02000503060000020004" pitchFamily="2" charset="0"/>
              </a:rPr>
              <a:t> 2021-2022:</a:t>
            </a:r>
          </a:p>
          <a:p>
            <a:pPr algn="ctr"/>
            <a:r>
              <a:rPr lang="en-US" sz="2400" dirty="0">
                <a:latin typeface="Optima" panose="02000503060000020004" pitchFamily="2" charset="0"/>
              </a:rPr>
              <a:t>Socially-Responsible AI for Computational Creativity</a:t>
            </a:r>
          </a:p>
        </p:txBody>
      </p:sp>
    </p:spTree>
    <p:extLst>
      <p:ext uri="{BB962C8B-B14F-4D97-AF65-F5344CB8AC3E}">
        <p14:creationId xmlns:p14="http://schemas.microsoft.com/office/powerpoint/2010/main" val="4040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Ritchie, Daniel</cp:lastModifiedBy>
  <cp:revision>5</cp:revision>
  <dcterms:created xsi:type="dcterms:W3CDTF">2020-11-08T20:38:14Z</dcterms:created>
  <dcterms:modified xsi:type="dcterms:W3CDTF">2021-10-03T20:39:52Z</dcterms:modified>
</cp:coreProperties>
</file>