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69770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5"/>
    <p:restoredTop sz="94694"/>
  </p:normalViewPr>
  <p:slideViewPr>
    <p:cSldViewPr snapToGrid="0" snapToObjects="1">
      <p:cViewPr varScale="1">
        <p:scale>
          <a:sx n="263" d="100"/>
          <a:sy n="263" d="100"/>
        </p:scale>
        <p:origin x="176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33" y="299297"/>
            <a:ext cx="5232797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133" y="960543"/>
            <a:ext cx="5232797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2961" y="97367"/>
            <a:ext cx="150442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673" y="97367"/>
            <a:ext cx="442607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9" y="455930"/>
            <a:ext cx="6017717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39" y="1223857"/>
            <a:ext cx="6017717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673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38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97367"/>
            <a:ext cx="6017717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82" y="448310"/>
            <a:ext cx="295162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82" y="668020"/>
            <a:ext cx="295162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2138" y="448310"/>
            <a:ext cx="296616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38" y="668020"/>
            <a:ext cx="296616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61" y="263314"/>
            <a:ext cx="353213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6161" y="263314"/>
            <a:ext cx="353213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673" y="97367"/>
            <a:ext cx="6017717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673" y="486833"/>
            <a:ext cx="6017717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673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5D46-B358-7A4C-B5BC-04EA20ACD986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152" y="1695027"/>
            <a:ext cx="2354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551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58008-9A5F-2F46-A782-6D61B1017192}"/>
              </a:ext>
            </a:extLst>
          </p:cNvPr>
          <p:cNvGrpSpPr/>
          <p:nvPr/>
        </p:nvGrpSpPr>
        <p:grpSpPr>
          <a:xfrm>
            <a:off x="1092460" y="60371"/>
            <a:ext cx="4792159" cy="692447"/>
            <a:chOff x="2854402" y="1868664"/>
            <a:chExt cx="4792159" cy="692447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CEA34FB-492F-2E4E-B634-77F0F56F3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402" y="1868664"/>
              <a:ext cx="1593933" cy="692447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2BB05C1-91D5-1A4A-AFA0-437BABF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4051" y="2158342"/>
              <a:ext cx="1927118" cy="2731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ECA9B2-0867-6B43-BB1E-DF2C31817D98}"/>
                </a:ext>
              </a:extLst>
            </p:cNvPr>
            <p:cNvSpPr txBox="1"/>
            <p:nvPr/>
          </p:nvSpPr>
          <p:spPr>
            <a:xfrm>
              <a:off x="4481678" y="215641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650B4B-08B7-194F-99DA-9652DE3E976B}"/>
                </a:ext>
              </a:extLst>
            </p:cNvPr>
            <p:cNvSpPr txBox="1"/>
            <p:nvPr/>
          </p:nvSpPr>
          <p:spPr>
            <a:xfrm>
              <a:off x="6984200" y="2154478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present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68F8A0-6468-D241-97B9-BCDA827A77AF}"/>
              </a:ext>
            </a:extLst>
          </p:cNvPr>
          <p:cNvSpPr txBox="1"/>
          <p:nvPr/>
        </p:nvSpPr>
        <p:spPr>
          <a:xfrm>
            <a:off x="617494" y="914402"/>
            <a:ext cx="5742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Optima" panose="02000503060000020004" pitchFamily="2" charset="0"/>
              </a:rPr>
              <a:t>exploreCSR</a:t>
            </a:r>
            <a:r>
              <a:rPr lang="en-US" sz="2400" b="1" dirty="0">
                <a:latin typeface="Optima" panose="02000503060000020004" pitchFamily="2" charset="0"/>
              </a:rPr>
              <a:t> 2024:</a:t>
            </a:r>
          </a:p>
          <a:p>
            <a:pPr algn="ctr"/>
            <a:r>
              <a:rPr lang="en-US" sz="2400" dirty="0">
                <a:latin typeface="Optima" panose="02000503060000020004" pitchFamily="2" charset="0"/>
              </a:rPr>
              <a:t>Socially-Responsible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40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Daniel</dc:creator>
  <cp:lastModifiedBy>Daniel Ritchie</cp:lastModifiedBy>
  <cp:revision>7</cp:revision>
  <dcterms:created xsi:type="dcterms:W3CDTF">2020-11-08T20:38:14Z</dcterms:created>
  <dcterms:modified xsi:type="dcterms:W3CDTF">2023-10-08T23:48:44Z</dcterms:modified>
</cp:coreProperties>
</file>