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92" r:id="rId1"/>
  </p:sldMasterIdLst>
  <p:sldIdLst>
    <p:sldId id="256" r:id="rId2"/>
  </p:sldIdLst>
  <p:sldSz cx="6977063" cy="18288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66"/>
    <p:restoredTop sz="94694"/>
  </p:normalViewPr>
  <p:slideViewPr>
    <p:cSldViewPr snapToGrid="0" snapToObjects="1">
      <p:cViewPr>
        <p:scale>
          <a:sx n="263" d="100"/>
          <a:sy n="263" d="100"/>
        </p:scale>
        <p:origin x="3456" y="3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72133" y="299297"/>
            <a:ext cx="5232797" cy="636693"/>
          </a:xfrm>
        </p:spPr>
        <p:txBody>
          <a:bodyPr anchor="b"/>
          <a:lstStyle>
            <a:lvl1pPr algn="ctr"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72133" y="960543"/>
            <a:ext cx="5232797" cy="441537"/>
          </a:xfrm>
        </p:spPr>
        <p:txBody>
          <a:bodyPr/>
          <a:lstStyle>
            <a:lvl1pPr marL="0" indent="0" algn="ctr">
              <a:buNone/>
              <a:defRPr sz="640"/>
            </a:lvl1pPr>
            <a:lvl2pPr marL="121935" indent="0" algn="ctr">
              <a:buNone/>
              <a:defRPr sz="533"/>
            </a:lvl2pPr>
            <a:lvl3pPr marL="243870" indent="0" algn="ctr">
              <a:buNone/>
              <a:defRPr sz="480"/>
            </a:lvl3pPr>
            <a:lvl4pPr marL="365806" indent="0" algn="ctr">
              <a:buNone/>
              <a:defRPr sz="427"/>
            </a:lvl4pPr>
            <a:lvl5pPr marL="487741" indent="0" algn="ctr">
              <a:buNone/>
              <a:defRPr sz="427"/>
            </a:lvl5pPr>
            <a:lvl6pPr marL="609676" indent="0" algn="ctr">
              <a:buNone/>
              <a:defRPr sz="427"/>
            </a:lvl6pPr>
            <a:lvl7pPr marL="731611" indent="0" algn="ctr">
              <a:buNone/>
              <a:defRPr sz="427"/>
            </a:lvl7pPr>
            <a:lvl8pPr marL="853547" indent="0" algn="ctr">
              <a:buNone/>
              <a:defRPr sz="427"/>
            </a:lvl8pPr>
            <a:lvl9pPr marL="975482" indent="0" algn="ctr">
              <a:buNone/>
              <a:defRPr sz="42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0671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964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92961" y="97367"/>
            <a:ext cx="1504429" cy="154982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9673" y="97367"/>
            <a:ext cx="4426074" cy="154982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51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170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039" y="455930"/>
            <a:ext cx="6017717" cy="760730"/>
          </a:xfrm>
        </p:spPr>
        <p:txBody>
          <a:bodyPr anchor="b"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6039" y="1223857"/>
            <a:ext cx="6017717" cy="400050"/>
          </a:xfrm>
        </p:spPr>
        <p:txBody>
          <a:bodyPr/>
          <a:lstStyle>
            <a:lvl1pPr marL="0" indent="0">
              <a:buNone/>
              <a:defRPr sz="640">
                <a:solidFill>
                  <a:schemeClr val="tx1">
                    <a:tint val="75000"/>
                  </a:schemeClr>
                </a:solidFill>
              </a:defRPr>
            </a:lvl1pPr>
            <a:lvl2pPr marL="121935" indent="0">
              <a:buNone/>
              <a:defRPr sz="533">
                <a:solidFill>
                  <a:schemeClr val="tx1">
                    <a:tint val="75000"/>
                  </a:schemeClr>
                </a:solidFill>
              </a:defRPr>
            </a:lvl2pPr>
            <a:lvl3pPr marL="243870" indent="0">
              <a:buNone/>
              <a:defRPr sz="480">
                <a:solidFill>
                  <a:schemeClr val="tx1">
                    <a:tint val="75000"/>
                  </a:schemeClr>
                </a:solidFill>
              </a:defRPr>
            </a:lvl3pPr>
            <a:lvl4pPr marL="36580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4pPr>
            <a:lvl5pPr marL="48774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5pPr>
            <a:lvl6pPr marL="609676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6pPr>
            <a:lvl7pPr marL="731611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7pPr>
            <a:lvl8pPr marL="853547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8pPr>
            <a:lvl9pPr marL="975482" indent="0">
              <a:buNone/>
              <a:defRPr sz="42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5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9673" y="486833"/>
            <a:ext cx="2965252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32138" y="486833"/>
            <a:ext cx="2965252" cy="11603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948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97367"/>
            <a:ext cx="6017717" cy="35348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0582" y="448310"/>
            <a:ext cx="2951624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582" y="668020"/>
            <a:ext cx="2951624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532138" y="448310"/>
            <a:ext cx="2966161" cy="219710"/>
          </a:xfrm>
        </p:spPr>
        <p:txBody>
          <a:bodyPr anchor="b"/>
          <a:lstStyle>
            <a:lvl1pPr marL="0" indent="0">
              <a:buNone/>
              <a:defRPr sz="640" b="1"/>
            </a:lvl1pPr>
            <a:lvl2pPr marL="121935" indent="0">
              <a:buNone/>
              <a:defRPr sz="533" b="1"/>
            </a:lvl2pPr>
            <a:lvl3pPr marL="243870" indent="0">
              <a:buNone/>
              <a:defRPr sz="480" b="1"/>
            </a:lvl3pPr>
            <a:lvl4pPr marL="365806" indent="0">
              <a:buNone/>
              <a:defRPr sz="427" b="1"/>
            </a:lvl4pPr>
            <a:lvl5pPr marL="487741" indent="0">
              <a:buNone/>
              <a:defRPr sz="427" b="1"/>
            </a:lvl5pPr>
            <a:lvl6pPr marL="609676" indent="0">
              <a:buNone/>
              <a:defRPr sz="427" b="1"/>
            </a:lvl6pPr>
            <a:lvl7pPr marL="731611" indent="0">
              <a:buNone/>
              <a:defRPr sz="427" b="1"/>
            </a:lvl7pPr>
            <a:lvl8pPr marL="853547" indent="0">
              <a:buNone/>
              <a:defRPr sz="427" b="1"/>
            </a:lvl8pPr>
            <a:lvl9pPr marL="975482" indent="0">
              <a:buNone/>
              <a:defRPr sz="42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532138" y="668020"/>
            <a:ext cx="2966161" cy="9825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9357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09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271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121920"/>
            <a:ext cx="2250284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6161" y="263314"/>
            <a:ext cx="3532138" cy="1299633"/>
          </a:xfrm>
        </p:spPr>
        <p:txBody>
          <a:bodyPr/>
          <a:lstStyle>
            <a:lvl1pPr>
              <a:defRPr sz="853"/>
            </a:lvl1pPr>
            <a:lvl2pPr>
              <a:defRPr sz="747"/>
            </a:lvl2pPr>
            <a:lvl3pPr>
              <a:defRPr sz="640"/>
            </a:lvl3pPr>
            <a:lvl4pPr>
              <a:defRPr sz="533"/>
            </a:lvl4pPr>
            <a:lvl5pPr>
              <a:defRPr sz="533"/>
            </a:lvl5pPr>
            <a:lvl6pPr>
              <a:defRPr sz="533"/>
            </a:lvl6pPr>
            <a:lvl7pPr>
              <a:defRPr sz="533"/>
            </a:lvl7pPr>
            <a:lvl8pPr>
              <a:defRPr sz="533"/>
            </a:lvl8pPr>
            <a:lvl9pPr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582" y="548640"/>
            <a:ext cx="2250284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45987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0582" y="121920"/>
            <a:ext cx="2250284" cy="426720"/>
          </a:xfrm>
        </p:spPr>
        <p:txBody>
          <a:bodyPr anchor="b"/>
          <a:lstStyle>
            <a:lvl1pPr>
              <a:defRPr sz="8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66161" y="263314"/>
            <a:ext cx="3532138" cy="1299633"/>
          </a:xfrm>
        </p:spPr>
        <p:txBody>
          <a:bodyPr anchor="t"/>
          <a:lstStyle>
            <a:lvl1pPr marL="0" indent="0">
              <a:buNone/>
              <a:defRPr sz="853"/>
            </a:lvl1pPr>
            <a:lvl2pPr marL="121935" indent="0">
              <a:buNone/>
              <a:defRPr sz="747"/>
            </a:lvl2pPr>
            <a:lvl3pPr marL="243870" indent="0">
              <a:buNone/>
              <a:defRPr sz="640"/>
            </a:lvl3pPr>
            <a:lvl4pPr marL="365806" indent="0">
              <a:buNone/>
              <a:defRPr sz="533"/>
            </a:lvl4pPr>
            <a:lvl5pPr marL="487741" indent="0">
              <a:buNone/>
              <a:defRPr sz="533"/>
            </a:lvl5pPr>
            <a:lvl6pPr marL="609676" indent="0">
              <a:buNone/>
              <a:defRPr sz="533"/>
            </a:lvl6pPr>
            <a:lvl7pPr marL="731611" indent="0">
              <a:buNone/>
              <a:defRPr sz="533"/>
            </a:lvl7pPr>
            <a:lvl8pPr marL="853547" indent="0">
              <a:buNone/>
              <a:defRPr sz="533"/>
            </a:lvl8pPr>
            <a:lvl9pPr marL="975482" indent="0">
              <a:buNone/>
              <a:defRPr sz="5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0582" y="548640"/>
            <a:ext cx="2250284" cy="1016423"/>
          </a:xfrm>
        </p:spPr>
        <p:txBody>
          <a:bodyPr/>
          <a:lstStyle>
            <a:lvl1pPr marL="0" indent="0">
              <a:buNone/>
              <a:defRPr sz="427"/>
            </a:lvl1pPr>
            <a:lvl2pPr marL="121935" indent="0">
              <a:buNone/>
              <a:defRPr sz="373"/>
            </a:lvl2pPr>
            <a:lvl3pPr marL="243870" indent="0">
              <a:buNone/>
              <a:defRPr sz="320"/>
            </a:lvl3pPr>
            <a:lvl4pPr marL="365806" indent="0">
              <a:buNone/>
              <a:defRPr sz="267"/>
            </a:lvl4pPr>
            <a:lvl5pPr marL="487741" indent="0">
              <a:buNone/>
              <a:defRPr sz="267"/>
            </a:lvl5pPr>
            <a:lvl6pPr marL="609676" indent="0">
              <a:buNone/>
              <a:defRPr sz="267"/>
            </a:lvl6pPr>
            <a:lvl7pPr marL="731611" indent="0">
              <a:buNone/>
              <a:defRPr sz="267"/>
            </a:lvl7pPr>
            <a:lvl8pPr marL="853547" indent="0">
              <a:buNone/>
              <a:defRPr sz="267"/>
            </a:lvl8pPr>
            <a:lvl9pPr marL="975482" indent="0">
              <a:buNone/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05D46-B358-7A4C-B5BC-04EA20ACD98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1953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9673" y="97367"/>
            <a:ext cx="6017717" cy="3534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9673" y="486833"/>
            <a:ext cx="6017717" cy="11603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9673" y="1695027"/>
            <a:ext cx="156983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D05D46-B358-7A4C-B5BC-04EA20ACD986}" type="datetimeFigureOut">
              <a:rPr lang="en-US" smtClean="0"/>
              <a:t>11/8/20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11152" y="1695027"/>
            <a:ext cx="235475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27551" y="1695027"/>
            <a:ext cx="1569839" cy="973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1338B8-03B5-F344-A52E-22690ECF36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410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3" r:id="rId1"/>
    <p:sldLayoutId id="2147483794" r:id="rId2"/>
    <p:sldLayoutId id="2147483795" r:id="rId3"/>
    <p:sldLayoutId id="2147483796" r:id="rId4"/>
    <p:sldLayoutId id="2147483797" r:id="rId5"/>
    <p:sldLayoutId id="2147483798" r:id="rId6"/>
    <p:sldLayoutId id="2147483799" r:id="rId7"/>
    <p:sldLayoutId id="2147483800" r:id="rId8"/>
    <p:sldLayoutId id="2147483801" r:id="rId9"/>
    <p:sldLayoutId id="2147483802" r:id="rId10"/>
    <p:sldLayoutId id="2147483803" r:id="rId11"/>
  </p:sldLayoutIdLst>
  <p:txStyles>
    <p:titleStyle>
      <a:lvl1pPr algn="l" defTabSz="243870" rtl="0" eaLnBrk="1" latinLnBrk="0" hangingPunct="1">
        <a:lnSpc>
          <a:spcPct val="90000"/>
        </a:lnSpc>
        <a:spcBef>
          <a:spcPct val="0"/>
        </a:spcBef>
        <a:buNone/>
        <a:defRPr sz="117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968" indent="-60968" algn="l" defTabSz="24387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747" kern="1200">
          <a:solidFill>
            <a:schemeClr val="tx1"/>
          </a:solidFill>
          <a:latin typeface="+mn-lt"/>
          <a:ea typeface="+mn-ea"/>
          <a:cs typeface="+mn-cs"/>
        </a:defRPr>
      </a:lvl1pPr>
      <a:lvl2pPr marL="18290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640" kern="1200">
          <a:solidFill>
            <a:schemeClr val="tx1"/>
          </a:solidFill>
          <a:latin typeface="+mn-lt"/>
          <a:ea typeface="+mn-ea"/>
          <a:cs typeface="+mn-cs"/>
        </a:defRPr>
      </a:lvl2pPr>
      <a:lvl3pPr marL="304838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533" kern="1200">
          <a:solidFill>
            <a:schemeClr val="tx1"/>
          </a:solidFill>
          <a:latin typeface="+mn-lt"/>
          <a:ea typeface="+mn-ea"/>
          <a:cs typeface="+mn-cs"/>
        </a:defRPr>
      </a:lvl3pPr>
      <a:lvl4pPr marL="426773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54870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7064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92579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914514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1036450" indent="-60968" algn="l" defTabSz="24387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1pPr>
      <a:lvl2pPr marL="121935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2pPr>
      <a:lvl3pPr marL="243870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3pPr>
      <a:lvl4pPr marL="36580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4pPr>
      <a:lvl5pPr marL="48774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5pPr>
      <a:lvl6pPr marL="609676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6pPr>
      <a:lvl7pPr marL="731611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7pPr>
      <a:lvl8pPr marL="853547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8pPr>
      <a:lvl9pPr marL="975482" algn="l" defTabSz="243870" rtl="0" eaLnBrk="1" latinLnBrk="0" hangingPunct="1">
        <a:defRPr sz="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BF58008-9A5F-2F46-A782-6D61B1017192}"/>
              </a:ext>
            </a:extLst>
          </p:cNvPr>
          <p:cNvGrpSpPr/>
          <p:nvPr/>
        </p:nvGrpSpPr>
        <p:grpSpPr>
          <a:xfrm>
            <a:off x="1092460" y="60371"/>
            <a:ext cx="4792159" cy="692447"/>
            <a:chOff x="2854402" y="1868664"/>
            <a:chExt cx="4792159" cy="692447"/>
          </a:xfrm>
        </p:grpSpPr>
        <p:pic>
          <p:nvPicPr>
            <p:cNvPr id="5" name="Picture 4" descr="A picture containing graphical user interface&#10;&#10;Description automatically generated">
              <a:extLst>
                <a:ext uri="{FF2B5EF4-FFF2-40B4-BE49-F238E27FC236}">
                  <a16:creationId xmlns:a16="http://schemas.microsoft.com/office/drawing/2014/main" id="{ECEA34FB-492F-2E4E-B634-77F0F56F38F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54402" y="1868664"/>
              <a:ext cx="1593933" cy="692447"/>
            </a:xfrm>
            <a:prstGeom prst="rect">
              <a:avLst/>
            </a:prstGeom>
          </p:spPr>
        </p:pic>
        <p:pic>
          <p:nvPicPr>
            <p:cNvPr id="7" name="Picture 6" descr="A picture containing drawing&#10;&#10;Description automatically generated">
              <a:extLst>
                <a:ext uri="{FF2B5EF4-FFF2-40B4-BE49-F238E27FC236}">
                  <a16:creationId xmlns:a16="http://schemas.microsoft.com/office/drawing/2014/main" id="{22BB05C1-91D5-1A4A-AFA0-437BABFB7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94051" y="2158342"/>
              <a:ext cx="1927118" cy="273135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DECA9B2-0867-6B43-BB1E-DF2C31817D98}"/>
                </a:ext>
              </a:extLst>
            </p:cNvPr>
            <p:cNvSpPr txBox="1"/>
            <p:nvPr/>
          </p:nvSpPr>
          <p:spPr>
            <a:xfrm>
              <a:off x="4481678" y="2156411"/>
              <a:ext cx="43152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Optima" panose="02000503060000020004" pitchFamily="2" charset="0"/>
                </a:rPr>
                <a:t>and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3650B4B-08B7-194F-99DA-9652DE3E976B}"/>
                </a:ext>
              </a:extLst>
            </p:cNvPr>
            <p:cNvSpPr txBox="1"/>
            <p:nvPr/>
          </p:nvSpPr>
          <p:spPr>
            <a:xfrm>
              <a:off x="6984200" y="2154478"/>
              <a:ext cx="66236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Optima" panose="02000503060000020004" pitchFamily="2" charset="0"/>
                </a:rPr>
                <a:t>present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4468F8A0-6468-D241-97B9-BCDA827A77AF}"/>
              </a:ext>
            </a:extLst>
          </p:cNvPr>
          <p:cNvSpPr txBox="1"/>
          <p:nvPr/>
        </p:nvSpPr>
        <p:spPr>
          <a:xfrm>
            <a:off x="-73053" y="914402"/>
            <a:ext cx="712316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>
                <a:latin typeface="Optima" panose="02000503060000020004" pitchFamily="2" charset="0"/>
              </a:rPr>
              <a:t>exploreCSR</a:t>
            </a:r>
            <a:r>
              <a:rPr lang="en-US" sz="2400" b="1" dirty="0">
                <a:latin typeface="Optima" panose="02000503060000020004" pitchFamily="2" charset="0"/>
              </a:rPr>
              <a:t> 2020-2021:</a:t>
            </a:r>
          </a:p>
          <a:p>
            <a:pPr algn="ctr"/>
            <a:r>
              <a:rPr lang="en-US" sz="2400" dirty="0">
                <a:latin typeface="Optima" panose="02000503060000020004" pitchFamily="2" charset="0"/>
              </a:rPr>
              <a:t>Socially-Responsible AI for Computational Creativity</a:t>
            </a:r>
          </a:p>
        </p:txBody>
      </p:sp>
    </p:spTree>
    <p:extLst>
      <p:ext uri="{BB962C8B-B14F-4D97-AF65-F5344CB8AC3E}">
        <p14:creationId xmlns:p14="http://schemas.microsoft.com/office/powerpoint/2010/main" val="4040124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</TotalTime>
  <Words>10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Optima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Ritchie, Daniel</dc:creator>
  <cp:lastModifiedBy>Ritchie, Daniel</cp:lastModifiedBy>
  <cp:revision>4</cp:revision>
  <dcterms:created xsi:type="dcterms:W3CDTF">2020-11-08T20:38:14Z</dcterms:created>
  <dcterms:modified xsi:type="dcterms:W3CDTF">2020-11-08T20:59:41Z</dcterms:modified>
</cp:coreProperties>
</file>