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6732240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732240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6732240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732240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X0 OP Y0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8344" y="14958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源操作数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668344" y="214388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目的操作数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668344" y="300798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668344" y="38720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08304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948264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3" idx="4"/>
            <a:endCxn id="144" idx="0"/>
          </p:cNvCxnSpPr>
          <p:nvPr/>
        </p:nvCxnSpPr>
        <p:spPr>
          <a:xfrm>
            <a:off x="7128284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5940152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940152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5940152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940152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X1 OP Y1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6516216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6156176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4" idx="4"/>
            <a:endCxn id="155" idx="0"/>
          </p:cNvCxnSpPr>
          <p:nvPr/>
        </p:nvCxnSpPr>
        <p:spPr>
          <a:xfrm>
            <a:off x="6336196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148064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148064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5148064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148064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X2 OP Y2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724128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5364088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61" idx="4"/>
            <a:endCxn id="162" idx="0"/>
          </p:cNvCxnSpPr>
          <p:nvPr/>
        </p:nvCxnSpPr>
        <p:spPr>
          <a:xfrm>
            <a:off x="5544108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4355976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355976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4355976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355976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X3 OP Y3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4932040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4572000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8" idx="4"/>
            <a:endCxn id="169" idx="0"/>
          </p:cNvCxnSpPr>
          <p:nvPr/>
        </p:nvCxnSpPr>
        <p:spPr>
          <a:xfrm>
            <a:off x="4752020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3563888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563888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3563888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563888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X4 OP Y4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/>
          <p:nvPr/>
        </p:nvCxnSpPr>
        <p:spPr>
          <a:xfrm>
            <a:off x="4139952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3779912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75" idx="4"/>
            <a:endCxn id="176" idx="0"/>
          </p:cNvCxnSpPr>
          <p:nvPr/>
        </p:nvCxnSpPr>
        <p:spPr>
          <a:xfrm>
            <a:off x="3959932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771800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2771800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2771800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2771800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X5 OP Y5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4" name="直接箭头连接符 183"/>
          <p:cNvCxnSpPr/>
          <p:nvPr/>
        </p:nvCxnSpPr>
        <p:spPr>
          <a:xfrm>
            <a:off x="3347864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2987824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82" idx="4"/>
            <a:endCxn id="183" idx="0"/>
          </p:cNvCxnSpPr>
          <p:nvPr/>
        </p:nvCxnSpPr>
        <p:spPr>
          <a:xfrm>
            <a:off x="3167844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979712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1979712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1979712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979712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X6 OP Y6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>
            <a:off x="2555776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2195736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89" idx="4"/>
            <a:endCxn id="190" idx="0"/>
          </p:cNvCxnSpPr>
          <p:nvPr/>
        </p:nvCxnSpPr>
        <p:spPr>
          <a:xfrm>
            <a:off x="2375756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187624" y="1484784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187624" y="2132856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1187624" y="2943458"/>
            <a:ext cx="792088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187624" y="3861048"/>
            <a:ext cx="79208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X7 OP Y7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>
            <a:off x="1763688" y="2492896"/>
            <a:ext cx="0" cy="450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>
            <a:off x="1403648" y="1844824"/>
            <a:ext cx="0" cy="1098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196" idx="4"/>
            <a:endCxn id="197" idx="0"/>
          </p:cNvCxnSpPr>
          <p:nvPr/>
        </p:nvCxnSpPr>
        <p:spPr>
          <a:xfrm>
            <a:off x="1583668" y="3303498"/>
            <a:ext cx="0" cy="55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全屏显示(4:3)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wangjia</cp:lastModifiedBy>
  <cp:revision>13</cp:revision>
  <dcterms:created xsi:type="dcterms:W3CDTF">2014-02-25T11:11:18Z</dcterms:created>
  <dcterms:modified xsi:type="dcterms:W3CDTF">2014-02-25T11:52:41Z</dcterms:modified>
</cp:coreProperties>
</file>