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002250" cy="18002250"/>
  <p:notesSz cx="6858000" cy="9144000"/>
  <p:custDataLst>
    <p:tags r:id="rId4"/>
  </p:custDataLst>
  <p:defaultTextStyle>
    <a:defPPr>
      <a:defRPr lang="zh-CN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4" y="1206"/>
      </p:cViewPr>
      <p:guideLst>
        <p:guide orient="horz" pos="567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71" y="5592366"/>
            <a:ext cx="15301913" cy="38588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9" y="10201274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2" y="720925"/>
            <a:ext cx="4050507" cy="153602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720925"/>
            <a:ext cx="11851481" cy="153602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6" y="11568115"/>
            <a:ext cx="15301913" cy="3575446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6" y="7630123"/>
            <a:ext cx="15301913" cy="393799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4200529"/>
            <a:ext cx="7950994" cy="118806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4200529"/>
            <a:ext cx="7950994" cy="118806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4029674"/>
            <a:ext cx="7954120" cy="16793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5" y="4029674"/>
            <a:ext cx="7957245" cy="16793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5" y="5709047"/>
            <a:ext cx="7957245" cy="10372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5" y="716755"/>
            <a:ext cx="5922617" cy="30503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716760"/>
            <a:ext cx="10063758" cy="153644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5" y="3767141"/>
            <a:ext cx="5922617" cy="12314040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12601574"/>
            <a:ext cx="10801350" cy="148768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1608537"/>
            <a:ext cx="10801350" cy="1080135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14089265"/>
            <a:ext cx="10801350" cy="2112762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4" y="720927"/>
            <a:ext cx="16202025" cy="3000376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4" y="4200529"/>
            <a:ext cx="16202025" cy="11880652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4" y="16685420"/>
            <a:ext cx="4200525" cy="958453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16685420"/>
            <a:ext cx="5700712" cy="958453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4" y="16685420"/>
            <a:ext cx="4200525" cy="958453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oleObject" Target="../embeddings/oleObject2.bin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773426"/>
              </p:ext>
            </p:extLst>
          </p:nvPr>
        </p:nvGraphicFramePr>
        <p:xfrm>
          <a:off x="1" y="0"/>
          <a:ext cx="234649" cy="31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34649" cy="31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乘号 5"/>
          <p:cNvSpPr/>
          <p:nvPr>
            <p:custDataLst>
              <p:tags r:id="rId3"/>
            </p:custDataLst>
          </p:nvPr>
        </p:nvSpPr>
        <p:spPr>
          <a:xfrm>
            <a:off x="4440360" y="8528870"/>
            <a:ext cx="425297" cy="5442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927563" y="8127198"/>
            <a:ext cx="103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1*NI</a:t>
            </a:r>
            <a:endParaRPr lang="zh-CN" altLang="en-US" dirty="0"/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531650" y="9107114"/>
            <a:ext cx="183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6446681" y="1094492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突触权值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6572024" y="6317528"/>
            <a:ext cx="10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NI*NO</a:t>
            </a:r>
            <a:endParaRPr lang="zh-CN" altLang="en-US" dirty="0"/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11593413" y="8179420"/>
            <a:ext cx="116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1*NO</a:t>
            </a:r>
            <a:endParaRPr lang="zh-CN" altLang="en-US" dirty="0"/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11305381" y="9107114"/>
            <a:ext cx="163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于号 15"/>
          <p:cNvSpPr/>
          <p:nvPr>
            <p:custDataLst>
              <p:tags r:id="rId10"/>
            </p:custDataLst>
          </p:nvPr>
        </p:nvSpPr>
        <p:spPr>
          <a:xfrm>
            <a:off x="9261037" y="8528869"/>
            <a:ext cx="532176" cy="54426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2033"/>
              </p:ext>
            </p:extLst>
          </p:nvPr>
        </p:nvGraphicFramePr>
        <p:xfrm>
          <a:off x="237117" y="8548974"/>
          <a:ext cx="4083488" cy="50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33848"/>
              </p:ext>
            </p:extLst>
          </p:nvPr>
        </p:nvGraphicFramePr>
        <p:xfrm>
          <a:off x="5009673" y="6840885"/>
          <a:ext cx="4083488" cy="403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77243"/>
              </p:ext>
            </p:extLst>
          </p:nvPr>
        </p:nvGraphicFramePr>
        <p:xfrm>
          <a:off x="9937229" y="8569077"/>
          <a:ext cx="4083488" cy="50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  <a:gridCol w="510436"/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3206920"/>
              </p:ext>
            </p:extLst>
          </p:nvPr>
        </p:nvGraphicFramePr>
        <p:xfrm>
          <a:off x="1" y="0"/>
          <a:ext cx="234649" cy="31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34649" cy="31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5401026" y="2152785"/>
            <a:ext cx="170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1*NI</a:t>
            </a:r>
            <a:endParaRPr lang="zh-CN" altLang="en-US" dirty="0"/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070551" y="34397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0000477" y="4272375"/>
            <a:ext cx="140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突触权值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10250665" y="7213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NI*NO</a:t>
            </a:r>
            <a:endParaRPr lang="zh-CN" altLang="en-US" dirty="0"/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4219899" y="3135750"/>
            <a:ext cx="11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ROWNUM</a:t>
            </a:r>
            <a:endParaRPr lang="zh-CN" altLang="en-US" sz="1800" dirty="0"/>
          </a:p>
        </p:txBody>
      </p:sp>
      <p:sp>
        <p:nvSpPr>
          <p:cNvPr id="17" name="TextBox 16"/>
          <p:cNvSpPr txBox="1"/>
          <p:nvPr>
            <p:custDataLst>
              <p:tags r:id="rId8"/>
            </p:custDataLst>
          </p:nvPr>
        </p:nvSpPr>
        <p:spPr>
          <a:xfrm>
            <a:off x="7365787" y="6019928"/>
            <a:ext cx="221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NI/ROWNUM*NO</a:t>
            </a:r>
            <a:endParaRPr lang="zh-CN" altLang="en-US" sz="2000" dirty="0"/>
          </a:p>
        </p:txBody>
      </p:sp>
      <p:sp>
        <p:nvSpPr>
          <p:cNvPr id="19" name="下箭头 18"/>
          <p:cNvSpPr/>
          <p:nvPr>
            <p:custDataLst>
              <p:tags r:id="rId9"/>
            </p:custDataLst>
          </p:nvPr>
        </p:nvSpPr>
        <p:spPr>
          <a:xfrm>
            <a:off x="7786315" y="4104581"/>
            <a:ext cx="1152128" cy="1728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573006805"/>
              </p:ext>
            </p:extLst>
          </p:nvPr>
        </p:nvGraphicFramePr>
        <p:xfrm>
          <a:off x="4050159" y="2613025"/>
          <a:ext cx="3479272" cy="466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909"/>
                <a:gridCol w="434909"/>
                <a:gridCol w="434909"/>
                <a:gridCol w="434909"/>
                <a:gridCol w="434909"/>
                <a:gridCol w="434909"/>
                <a:gridCol w="434909"/>
                <a:gridCol w="434909"/>
              </a:tblGrid>
              <a:tr h="4666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31476851"/>
              </p:ext>
            </p:extLst>
          </p:nvPr>
        </p:nvGraphicFramePr>
        <p:xfrm>
          <a:off x="9015189" y="599559"/>
          <a:ext cx="337031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89"/>
                <a:gridCol w="421289"/>
                <a:gridCol w="421289"/>
                <a:gridCol w="421289"/>
                <a:gridCol w="421289"/>
                <a:gridCol w="421289"/>
                <a:gridCol w="421289"/>
                <a:gridCol w="421289"/>
              </a:tblGrid>
              <a:tr h="41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90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>
            <p:custDataLst>
              <p:tags r:id="rId12"/>
            </p:custDataLst>
          </p:nvPr>
        </p:nvSpPr>
        <p:spPr>
          <a:xfrm>
            <a:off x="11108279" y="20142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ROWNUM</a:t>
            </a:r>
            <a:endParaRPr lang="zh-CN" altLang="en-US" sz="1800" dirty="0"/>
          </a:p>
        </p:txBody>
      </p:sp>
      <p:sp>
        <p:nvSpPr>
          <p:cNvPr id="3" name="TextBox 2"/>
          <p:cNvSpPr txBox="1"/>
          <p:nvPr>
            <p:custDataLst>
              <p:tags r:id="rId13"/>
            </p:custDataLst>
          </p:nvPr>
        </p:nvSpPr>
        <p:spPr>
          <a:xfrm>
            <a:off x="9878010" y="2935695"/>
            <a:ext cx="130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BLOCKSIZE</a:t>
            </a:r>
            <a:endParaRPr lang="zh-CN" altLang="en-US" sz="20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60863746"/>
              </p:ext>
            </p:extLst>
          </p:nvPr>
        </p:nvGraphicFramePr>
        <p:xfrm>
          <a:off x="6624861" y="6379220"/>
          <a:ext cx="3479272" cy="1400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909"/>
                <a:gridCol w="434909"/>
                <a:gridCol w="434909"/>
                <a:gridCol w="434909"/>
                <a:gridCol w="434909"/>
                <a:gridCol w="434909"/>
                <a:gridCol w="434909"/>
                <a:gridCol w="434909"/>
              </a:tblGrid>
              <a:tr h="4666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6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6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>
            <p:custDataLst>
              <p:tags r:id="rId15"/>
            </p:custDataLst>
          </p:nvPr>
        </p:nvSpPr>
        <p:spPr>
          <a:xfrm>
            <a:off x="7486441" y="6987222"/>
            <a:ext cx="130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BLOCKSIZE</a:t>
            </a:r>
            <a:endParaRPr lang="zh-CN" altLang="en-US" sz="2000" dirty="0"/>
          </a:p>
        </p:txBody>
      </p:sp>
      <p:sp>
        <p:nvSpPr>
          <p:cNvPr id="24" name="下箭头 23"/>
          <p:cNvSpPr/>
          <p:nvPr>
            <p:custDataLst>
              <p:tags r:id="rId16"/>
            </p:custDataLst>
          </p:nvPr>
        </p:nvSpPr>
        <p:spPr>
          <a:xfrm>
            <a:off x="7709800" y="8568329"/>
            <a:ext cx="1152128" cy="1728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>
            <p:custDataLst>
              <p:tags r:id="rId17"/>
            </p:custDataLst>
          </p:nvPr>
        </p:nvSpPr>
        <p:spPr>
          <a:xfrm>
            <a:off x="7668301" y="7776989"/>
            <a:ext cx="140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14157"/>
              </p:ext>
            </p:extLst>
          </p:nvPr>
        </p:nvGraphicFramePr>
        <p:xfrm>
          <a:off x="6582717" y="10801325"/>
          <a:ext cx="3570536" cy="50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317"/>
                <a:gridCol w="446317"/>
                <a:gridCol w="446317"/>
                <a:gridCol w="446317"/>
                <a:gridCol w="446317"/>
                <a:gridCol w="446317"/>
                <a:gridCol w="446317"/>
                <a:gridCol w="446317"/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>
            <p:custDataLst>
              <p:tags r:id="rId18"/>
            </p:custDataLst>
          </p:nvPr>
        </p:nvSpPr>
        <p:spPr>
          <a:xfrm>
            <a:off x="7914142" y="10473223"/>
            <a:ext cx="77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1*NO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>
            <p:custDataLst>
              <p:tags r:id="rId19"/>
            </p:custDataLst>
          </p:nvPr>
        </p:nvSpPr>
        <p:spPr>
          <a:xfrm>
            <a:off x="7670817" y="11347772"/>
            <a:ext cx="140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01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rgHk2sx0.YbhdbnGDr_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YIzy.S4ky3_jKaQLIpf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5unqWlGRUCZQ9S3Rxifs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_MqFbraUyOf3F4awMmC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1I9Em1eo0OEWA2KW9Rbi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OBcVTeku2W0gi_Qpse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Uoh5BbFES9obvYZIx.q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7NobMx9Eu8b3rpA13Ni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eHq_fMbkOXx9.dndw7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IZ3d5sIU.fh1TlkhyD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urPXz_KkGhHrbWV3RWu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RcqbYY.kWGE7U0txr_.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eHq_fMbkOXx9.dndw7Q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RcqbYY.kWGE7U0txr_.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7NobMx9Eu8b3rpA13N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_MqFbraUyOf3F4awMmC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Uoh5BbFES9obvYZIx.q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_MqFbraUyOf3F4awMm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IRdV1I1kq41xDzt4ou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qpIe3Ebke5k8iq_lU8W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8GwbyAu06qPYDkg6nY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IYZNMHTkKa4oa3cf3n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zLt1GtbA0WQSNfuVU5k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SacOuvFqEa3z..3EK6o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2esBvGxUqJKK_.yA9vv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think-cell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wangjia</cp:lastModifiedBy>
  <cp:revision>15</cp:revision>
  <dcterms:created xsi:type="dcterms:W3CDTF">2014-03-04T07:41:02Z</dcterms:created>
  <dcterms:modified xsi:type="dcterms:W3CDTF">2014-03-04T08:54:20Z</dcterms:modified>
</cp:coreProperties>
</file>