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2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259632" y="656692"/>
            <a:ext cx="2952328" cy="10081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419872" y="2051556"/>
            <a:ext cx="756084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483768" y="2888940"/>
            <a:ext cx="1728192" cy="9361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347864" y="4185084"/>
            <a:ext cx="864096" cy="9721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508104" y="656692"/>
            <a:ext cx="1728192" cy="550861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23728" y="94937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位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504" y="810870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XMM</a:t>
            </a:r>
          </a:p>
          <a:p>
            <a:pPr algn="ctr"/>
            <a:r>
              <a:rPr lang="zh-CN" altLang="en-US" dirty="0" smtClean="0"/>
              <a:t>寄存器组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55876" y="212356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32</a:t>
            </a:r>
            <a:r>
              <a:rPr lang="zh-CN" altLang="en-US" dirty="0" smtClean="0"/>
              <a:t>位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43808" y="32036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个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75856" y="44998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个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3455876" y="5445224"/>
            <a:ext cx="756084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491880" y="55172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32</a:t>
            </a:r>
            <a:r>
              <a:rPr lang="zh-CN" altLang="en-US" dirty="0" smtClean="0"/>
              <a:t>位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411760" y="1990581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MXCSR</a:t>
            </a:r>
          </a:p>
          <a:p>
            <a:pPr algn="ctr"/>
            <a:r>
              <a:rPr lang="zh-CN" altLang="en-US" dirty="0" smtClean="0"/>
              <a:t>寄存器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31640" y="2998693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MMX</a:t>
            </a:r>
          </a:p>
          <a:p>
            <a:pPr algn="ctr"/>
            <a:r>
              <a:rPr lang="zh-CN" altLang="en-US" dirty="0" smtClean="0"/>
              <a:t>寄存器组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67744" y="4366845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通用寄存器组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11760" y="5374957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EFLAGS</a:t>
            </a:r>
          </a:p>
          <a:p>
            <a:pPr algn="ctr"/>
            <a:r>
              <a:rPr lang="zh-CN" altLang="en-US" dirty="0" smtClean="0"/>
              <a:t>寄存器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76056" y="579597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60032" y="62068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en-US" altLang="zh-CN" baseline="30000" dirty="0" smtClean="0"/>
              <a:t>32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562110" y="138261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地址空间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0822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31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wangjia</cp:lastModifiedBy>
  <cp:revision>9</cp:revision>
  <dcterms:created xsi:type="dcterms:W3CDTF">2014-02-25T06:24:43Z</dcterms:created>
  <dcterms:modified xsi:type="dcterms:W3CDTF">2014-02-25T07:31:04Z</dcterms:modified>
</cp:coreProperties>
</file>