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9" r:id="rId4"/>
    <p:sldId id="298" r:id="rId5"/>
    <p:sldId id="299" r:id="rId6"/>
    <p:sldId id="306" r:id="rId7"/>
    <p:sldId id="304" r:id="rId8"/>
    <p:sldId id="261" r:id="rId9"/>
    <p:sldId id="307" r:id="rId10"/>
  </p:sldIdLst>
  <p:sldSz cx="9144000" cy="5143500" type="screen16x9"/>
  <p:notesSz cx="6858000" cy="9144000"/>
  <p:embeddedFontLst>
    <p:embeddedFont>
      <p:font typeface="Fira Sans Condensed Medium" panose="020F0502020204030204" pitchFamily="34" charset="0"/>
      <p:regular r:id="rId12"/>
      <p:bold r:id="rId13"/>
      <p:italic r:id="rId14"/>
      <p:boldItalic r:id="rId15"/>
    </p:embeddedFont>
    <p:embeddedFont>
      <p:font typeface="Livvic Light" panose="020F0302020204030204" pitchFamily="34" charset="0"/>
      <p:regular r:id="rId16"/>
      <p:italic r:id="rId17"/>
    </p:embeddedFont>
    <p:embeddedFont>
      <p:font typeface="Maven Pro" pitchFamily="2" charset="77"/>
      <p:regular r:id="rId18"/>
      <p:bold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Share Tech" pitchFamily="2" charset="7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4E5E9-CED3-4A87-8C90-6B8E253A2979}">
  <a:tblStyle styleId="{74F4E5E9-CED3-4A87-8C90-6B8E253A2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3"/>
    <p:restoredTop sz="94700"/>
  </p:normalViewPr>
  <p:slideViewPr>
    <p:cSldViewPr snapToGrid="0">
      <p:cViewPr varScale="1">
        <p:scale>
          <a:sx n="142" d="100"/>
          <a:sy n="142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9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4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3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3118872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Zoe Brown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97470" y="1054849"/>
            <a:ext cx="655006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WICSE </a:t>
            </a:r>
            <a:r>
              <a:rPr lang="en" dirty="0">
                <a:solidFill>
                  <a:schemeClr val="accent2"/>
                </a:solidFill>
              </a:rPr>
              <a:t>SHADOWING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FINAL PRESENTATION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4D32795-B36A-141D-1B5F-EF103A8A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5" y="3690669"/>
            <a:ext cx="1317073" cy="1317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043C9D-29F6-6D22-1A67-08BD5CFE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409" y="1297164"/>
            <a:ext cx="926301" cy="926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Mentor: Karina Alverez Silverstein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Year: 3</a:t>
            </a:r>
            <a:r>
              <a:rPr lang="en-US" sz="1600" baseline="30000" dirty="0"/>
              <a:t>rd</a:t>
            </a:r>
            <a:r>
              <a:rPr lang="en-US" sz="1600" dirty="0"/>
              <a:t> year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Major: Computer Science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Minor: Digital Arts and Science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4"/>
            <a:ext cx="3623052" cy="239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sync data between a non-relational database and a relational database with as little time complexity as possible to be highly performant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6584DA-CAF6-B0F9-DAF7-8541F150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50" y="1401268"/>
            <a:ext cx="2390416" cy="2390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4"/>
            <a:ext cx="3623052" cy="268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methods / techniques to sync 2 different data stores: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0% data loss in replication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Balance and control measures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9A5AED-6D6B-D6EE-AF0C-B63ADECB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20" y="1308553"/>
            <a:ext cx="2497885" cy="24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213470"/>
            <a:ext cx="3830467" cy="315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Languages: Java, Scala, </a:t>
            </a:r>
            <a:r>
              <a:rPr lang="en-US" dirty="0" err="1"/>
              <a:t>Javascript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Couchbase (Non-relational DB)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PostgreSQL (Relational DB)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Kafka / Spark (Data migration)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Spring boot (Rest API)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Vue.js</a:t>
            </a: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34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Tech Stack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0" y="989482"/>
            <a:ext cx="3690515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474533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5D50A7-296F-FC31-D56E-A560B2A8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1290556"/>
            <a:ext cx="817238" cy="817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3D3E0-51D2-9274-2262-E211BAE9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423" y="1280234"/>
            <a:ext cx="817239" cy="817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702BD-D497-75B1-6E38-27470555C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584" y="3354178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802E5-452A-DC3F-8B03-E62674CFC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438" y="2266107"/>
            <a:ext cx="817240" cy="817240"/>
          </a:xfrm>
          <a:prstGeom prst="rect">
            <a:avLst/>
          </a:prstGeom>
          <a:effectLst>
            <a:glow rad="124411">
              <a:schemeClr val="accent1">
                <a:alpha val="4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561BF3-2574-4CFE-10D9-0CFA13F1C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546" y="2354966"/>
            <a:ext cx="1311056" cy="6807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AC206F-6C52-E712-E782-76A0AEA24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227" y="3269073"/>
            <a:ext cx="705322" cy="7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7D01B-A122-DD79-E551-F7AA4A02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97363" cy="5778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85DE7-4AC5-88FF-96B4-CD8F65EA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05" y="2878988"/>
            <a:ext cx="5089152" cy="1870607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4DA2C-6E0D-D565-786F-AA55DAFE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04" y="989475"/>
            <a:ext cx="5089153" cy="18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A930A-8F2D-1CF9-3F91-A071F369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082566"/>
            <a:ext cx="7660203" cy="349994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Connected/configured Couchbase to Kafka</a:t>
            </a:r>
          </a:p>
          <a:p>
            <a:pPr>
              <a:buFont typeface="+mj-lt"/>
              <a:buAutoNum type="arabicPeriod"/>
            </a:pPr>
            <a:r>
              <a:rPr lang="en-US" dirty="0"/>
              <a:t>Connected/configured Spark to ingest data from Kafka and produce to PostgreSQL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up Spring boot to connect to Couchbase and Postgres</a:t>
            </a:r>
          </a:p>
          <a:p>
            <a:pPr>
              <a:buFont typeface="+mj-lt"/>
              <a:buAutoNum type="arabicPeriod"/>
            </a:pPr>
            <a:r>
              <a:rPr lang="en-US" dirty="0"/>
              <a:t>Added attributes for input and out time to calculate Latency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Created Vue website and used </a:t>
            </a:r>
            <a:r>
              <a:rPr lang="en-US" dirty="0" err="1"/>
              <a:t>Axios</a:t>
            </a:r>
            <a:r>
              <a:rPr lang="en-US" dirty="0"/>
              <a:t> to receive API endpoints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Used SQL to calculate min, max, avg, and 90</a:t>
            </a:r>
            <a:r>
              <a:rPr lang="en-US" baseline="30000" dirty="0"/>
              <a:t>th</a:t>
            </a:r>
            <a:r>
              <a:rPr lang="en-US" dirty="0"/>
              <a:t> percentile latency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81686-982C-7434-1492-A58310F2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45576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Fixing bugs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Balancing work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new frameworks that are complex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Lots of configurations!!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Limited knowledge made understand errors difficult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</a:t>
            </a:r>
            <a:endParaRPr dirty="0"/>
          </a:p>
        </p:txBody>
      </p:sp>
      <p:cxnSp>
        <p:nvCxnSpPr>
          <p:cNvPr id="613" name="Google Shape;613;p30"/>
          <p:cNvCxnSpPr>
            <a:cxnSpLocks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23D11C-5D32-1889-6AE2-4CE9FD87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58" y="2914187"/>
            <a:ext cx="1142880" cy="1142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6153E6-7687-6BC4-2C0D-65C1DA4E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49" y="1436950"/>
            <a:ext cx="1148467" cy="114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0AC8F-705A-D582-04ED-697E02693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534" y="1525580"/>
            <a:ext cx="939186" cy="939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AA268-E376-AD06-AE37-23CA8991E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217" y="2885980"/>
            <a:ext cx="1129213" cy="1129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E7207C5-FAAC-7449-4477-FDB022A1E95C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4066218" y="2282850"/>
            <a:ext cx="4727700" cy="577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81192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213</Words>
  <Application>Microsoft Macintosh PowerPoint</Application>
  <PresentationFormat>On-screen Show (16:9)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Share Tech</vt:lpstr>
      <vt:lpstr>Fira Sans Condensed Medium</vt:lpstr>
      <vt:lpstr>Livvic Light</vt:lpstr>
      <vt:lpstr>Maven Pro</vt:lpstr>
      <vt:lpstr>Arial</vt:lpstr>
      <vt:lpstr>Nunito Light</vt:lpstr>
      <vt:lpstr>Data Science Consulting by Slidesgo</vt:lpstr>
      <vt:lpstr>WICSE SHADOWING  FINAL PRESENTATION</vt:lpstr>
      <vt:lpstr>Introduction</vt:lpstr>
      <vt:lpstr>Overview</vt:lpstr>
      <vt:lpstr>Overview</vt:lpstr>
      <vt:lpstr>Updated Tech Stack</vt:lpstr>
      <vt:lpstr>System Architecture</vt:lpstr>
      <vt:lpstr>Progress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WICSE SHADOWING MIDTERM PRESENTATION</dc:title>
  <cp:lastModifiedBy>Brown, Zoe M.</cp:lastModifiedBy>
  <cp:revision>7</cp:revision>
  <dcterms:modified xsi:type="dcterms:W3CDTF">2023-04-22T02:24:26Z</dcterms:modified>
</cp:coreProperties>
</file>