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4E22-8870-0118-76B5-B00E25C2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07627-CE65-B5AB-C4BB-CCDDA208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1BC9-29FB-ECF8-F4C7-33627F7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2917-D3D0-873B-4059-E5DC4EC8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8337-CD85-C68E-780F-3C4886A2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16FF-71D9-03C8-3606-7F864FA9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FC65-38C5-D146-6893-DAA56753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D004-52EE-B689-7CAF-75E348FD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3603-40AD-5534-575E-CC67358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E297-831D-9508-B321-A538140D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78047-FC1C-B289-6FF0-CDD3002BD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7BA6-017C-4FD5-9712-DBFC72743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523-CDA7-438A-08C7-927FA737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5958-9DEA-3348-EA0E-D39FD59D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DAC3-7B3F-C699-B6FE-711018A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F327-679E-7EF2-39D7-814CA96C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BC15-8C3C-9C62-6D74-3D73628F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2793-60E6-6C1C-7D92-FC139C69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67A5-FFDE-0577-A2CC-206115DA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8C02-29C6-309F-6A2F-82928265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6E7-55E2-1A39-0D0E-62040BE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C1A9-9C62-A77B-0EE8-15187FFF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9A27-EE09-4166-99A2-9813831A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EE6A-7D22-F60D-39B5-3ECCB0F1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7ADC-A1B9-6D16-CAA4-FECAB791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0CBB-83EB-3F30-88B3-EC636ABF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EF4D-862F-A09D-2833-4E8643B4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C76EC-319B-2730-EBF2-4EF7DEA8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5D69-F8EC-077A-B57A-0B94DF30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0DA41-90DC-A148-EB1C-06D3C705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DBDD-69A6-79B7-BB0C-5C82024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9558-ECC3-51F2-5290-4C85303A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81E3-DFE5-9ED4-29F7-64C76E85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E6CD-5364-05D1-FAFD-F561CD2A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2C810-61DB-BFBE-6AAA-4C8ABAC0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960C-5990-091F-4140-5E1A7035B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836F0-D3ED-69DE-2D2C-DE01420F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5FDFC-7260-5660-4D5B-211C98B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03885-EF61-347D-C6C3-C94E0287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A6B-9267-C3EB-C15A-65984426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AF795-8E13-51A9-01BB-2B20D4F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B1642-E8AA-1611-0A59-AFD8E2F5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95241-649A-C7CF-5D17-043F46A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576EF-E560-1D8A-C384-18F10AE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535FE-27EC-6B47-5133-DDB02A23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0268-D6FF-1220-6EAB-735D450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5572-2048-E0EE-1AA1-1BABD318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CE86-8D41-48B9-C3B3-FC9D3FC5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6250C-FEF5-8B42-F426-024118429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DD5F0-8612-CD92-941D-98597ABF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E6E5-8768-F123-7A92-117E1E9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02875-0AC4-CBAC-0180-5C42C4F7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4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BD0-A53B-29AC-C681-5F9D955C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91E79-C0DB-6D4B-0BE2-0879FAC0F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EA120-785E-7BC5-C32F-D4868ECA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088C-F25F-FD5A-5DDE-10C2933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1C5A-CA5F-15B9-2FC7-8F18C4B7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925D-FD0D-B272-8AED-C8307F39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B837-2382-4D7E-C084-5048CA6F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13B9-20D1-A9D1-4589-70FD4171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E77A-0864-8492-7DBD-DCF606953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A55B0-AEA6-43D3-B8D7-61C0E6ABACE6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6A77-9AEE-409B-E563-8DDC3613C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D8C5-3BF3-FAC6-712E-E19B46E4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9AB74-7314-41E3-BCBD-3E179072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E2208-1A12-26A3-45EC-E1A66EF0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891210" y="5214950"/>
            <a:ext cx="2857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3896B-F87B-4496-C5BB-06D44329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6415091" y="5238754"/>
            <a:ext cx="2857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0AFC1-8FB1-CF0D-AB89-9423032C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2383">
            <a:off x="5205402" y="5319725"/>
            <a:ext cx="285750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9ED44-0C8C-1BE4-14D0-BA2DFB5F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17" y="5214950"/>
            <a:ext cx="28575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78F50-5110-B5FD-A67B-1CDCBDED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8384">
            <a:off x="5594120" y="5238766"/>
            <a:ext cx="285750" cy="28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6C261-C844-6F3C-890B-D72E2821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50926">
            <a:off x="6181756" y="5166553"/>
            <a:ext cx="2857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4FF90E-D212-3DEA-BE4F-30F3393E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4932124" y="5313920"/>
            <a:ext cx="28575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AE521-D145-EB53-0BEF-AEFEB06D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27574">
            <a:off x="6970851" y="5164451"/>
            <a:ext cx="28575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54657-C7B9-DED5-E1AC-E541C3A5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4696267" y="5303366"/>
            <a:ext cx="285750" cy="28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46D2C-4B1A-89FD-4FDE-CEB32713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322889" y="5313919"/>
            <a:ext cx="285750" cy="28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157947-B55A-AE5C-0BBB-E2892B4E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217014" y="5164450"/>
            <a:ext cx="285750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CA2E1-F500-1CDB-E3F5-5ECD5A6E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533827" y="5168163"/>
            <a:ext cx="285750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6597C0-65B9-5DC1-12CE-64481EA2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851779" y="5176677"/>
            <a:ext cx="285750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85DB60-EF6D-1DF1-CB1A-AB982FA3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129584" y="5168806"/>
            <a:ext cx="285750" cy="28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83988E-36C6-6A85-461C-AF315E8B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739059" y="2600336"/>
            <a:ext cx="285750" cy="28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D58CA1-7C13-AA6B-98EF-23D81A3C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472360" y="2442677"/>
            <a:ext cx="28575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A36A92-6772-B015-93C6-84159737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361579" y="2297249"/>
            <a:ext cx="314325" cy="314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8BA254-C18E-D463-94E4-53250460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208304" y="2066842"/>
            <a:ext cx="285750" cy="285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D7A377-C5FA-6388-2D55-FD0274BF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6077048" y="2033607"/>
            <a:ext cx="285750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48B66E-AF62-CD6B-74D6-48C59F8F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6426872" y="1919445"/>
            <a:ext cx="285750" cy="285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43DB8A-C268-9680-EFA5-B8896957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6739371" y="1855494"/>
            <a:ext cx="285750" cy="285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F99AD0-6A3C-EAFB-FD21-24E7B438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025368" y="1926009"/>
            <a:ext cx="285750" cy="285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C112D8-A91E-340F-C92F-4D22E7D1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839437" y="2825884"/>
            <a:ext cx="314325" cy="314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504DEA-956B-9E85-BAC6-AABFC277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255178" y="2825885"/>
            <a:ext cx="314325" cy="314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EF8E01-5F5F-C5D6-88F2-B59B346A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823667" y="3373574"/>
            <a:ext cx="314325" cy="314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01E3EC-AEAC-BB01-50ED-601D2232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569934" y="2966074"/>
            <a:ext cx="314325" cy="3143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4E8AE4-18B6-F0C5-42DB-4AAF3B22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801482" y="3140948"/>
            <a:ext cx="314325" cy="3143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303B89-9891-D456-71FA-122A8DF1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917163" y="3654777"/>
            <a:ext cx="314325" cy="3143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06EE1D-4B55-2E47-99C0-1F4F871C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976356" y="3935981"/>
            <a:ext cx="314325" cy="3143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4CB8BC-E4AA-149B-77B5-B50C0EEC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917163" y="4215380"/>
            <a:ext cx="314325" cy="314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1D389D-F01F-6F7D-5742-360F3343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857969" y="4426235"/>
            <a:ext cx="314325" cy="3143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DD6545-7B48-217A-CD8E-4C5E1978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682953" y="4646989"/>
            <a:ext cx="314325" cy="3143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537E7E7-4594-D349-CD51-074C304A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8433630" y="4943288"/>
            <a:ext cx="314325" cy="3143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F21F1BC-5D61-5C69-7FA2-02325B74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812394" y="1885308"/>
            <a:ext cx="314325" cy="3143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554E826-CC28-EDA7-5B1A-83A60461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557391" y="1507357"/>
            <a:ext cx="314325" cy="3143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F3E9EEE-A23E-2C9F-430F-424C7197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127650" y="1192343"/>
            <a:ext cx="314325" cy="3143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D217A1-6679-432C-F017-F01396D2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4646416" y="1085065"/>
            <a:ext cx="314325" cy="3143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DFF219-4327-D11B-1020-213FA928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324499" y="1700361"/>
            <a:ext cx="314325" cy="3143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C05D53-187C-C5E8-7DF8-7476BFB5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4119088" y="1128723"/>
            <a:ext cx="314325" cy="3143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9F0305-93C2-7B63-872A-11355456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231634" y="2117135"/>
            <a:ext cx="314325" cy="3143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E5AE72-CE2D-070D-127A-D1D3BF33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527011" y="5240365"/>
            <a:ext cx="314325" cy="314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80A119-D5B2-5AE0-1E38-4FFBEC12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194396" y="2956189"/>
            <a:ext cx="314325" cy="314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DCCB67C-3ADE-098B-6483-D592A3A6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111970" y="3423202"/>
            <a:ext cx="314325" cy="3143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BE3C14-6A2F-87F8-7462-5A76A5C1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817616" y="2420978"/>
            <a:ext cx="314325" cy="3143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346ED7C-3067-036D-406C-C378C825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403597" y="2193109"/>
            <a:ext cx="314325" cy="314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2053B5F-EC29-B19C-24A4-AE1160BF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890967" y="2284919"/>
            <a:ext cx="314325" cy="3143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EBAA4B-0DEC-FE12-D397-955BCF39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282804" y="4752971"/>
            <a:ext cx="314325" cy="3143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52F6733-79C8-4184-7254-9AEEC1CF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349937" y="4297242"/>
            <a:ext cx="314325" cy="3143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351B94-180B-5EC1-E091-DF57CBAB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524952" y="4646990"/>
            <a:ext cx="314325" cy="3143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5076785-764E-E61A-B7AA-520E7EC9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192064" y="3855948"/>
            <a:ext cx="314325" cy="3143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0E28DC1-2BED-3A6D-79D3-3E26E46D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511877" y="2595852"/>
            <a:ext cx="314325" cy="3143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0F80278-5FEF-0FCA-4359-4F018DD7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1883720" y="4866813"/>
            <a:ext cx="314325" cy="3143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5956C28-A784-756F-C675-B9CE7437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186345" y="5111370"/>
            <a:ext cx="314325" cy="314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3F89794-BB51-C5CA-C669-B1184B3B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622832" y="1303599"/>
            <a:ext cx="314325" cy="3143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8090F6E-807A-CEA0-65FE-81F57E05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170805" y="4385048"/>
            <a:ext cx="314325" cy="3143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F4ACA05-2A1F-53B0-CE9E-5497B46E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922031" y="5256722"/>
            <a:ext cx="314325" cy="3143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5E5BCC-A02E-F34E-31B2-792F98D5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675766" y="5323426"/>
            <a:ext cx="285750" cy="2857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FACF256-2105-E5D7-6863-386E25C9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956083" y="5291425"/>
            <a:ext cx="285750" cy="2857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BAA244D-FBB5-63F7-4987-CE6D2CDD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4363607" y="5315717"/>
            <a:ext cx="285750" cy="2857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A702F4-C17F-7506-31B8-E08A0A0F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2409093" y="4036175"/>
            <a:ext cx="314325" cy="314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06E613-7F6E-2123-7794-49C105AB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804224" y="2292009"/>
            <a:ext cx="314325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58425-0950-B8D1-8A9F-2BDD4CA8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7460347" y="3096964"/>
            <a:ext cx="314325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D46F0-DA1B-EF37-00AA-4A31AF8F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3262699" y="2634667"/>
            <a:ext cx="314325" cy="314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81D275E-DB7F-D707-AC84-D14D26FE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3206">
            <a:off x="5537624" y="2651011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Reinertsen (Ekstern)</dc:creator>
  <cp:lastModifiedBy>Lars Reinertsen (Ekstern)</cp:lastModifiedBy>
  <cp:revision>2</cp:revision>
  <dcterms:created xsi:type="dcterms:W3CDTF">2024-05-28T09:05:39Z</dcterms:created>
  <dcterms:modified xsi:type="dcterms:W3CDTF">2024-05-28T09:24:39Z</dcterms:modified>
</cp:coreProperties>
</file>