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70" r:id="rId5"/>
    <p:sldId id="267" r:id="rId6"/>
    <p:sldId id="265" r:id="rId7"/>
    <p:sldId id="268" r:id="rId8"/>
    <p:sldId id="259" r:id="rId9"/>
    <p:sldId id="269" r:id="rId10"/>
    <p:sldId id="261" r:id="rId11"/>
    <p:sldId id="260" r:id="rId12"/>
    <p:sldId id="262" r:id="rId13"/>
    <p:sldId id="263" r:id="rId14"/>
    <p:sldId id="264" r:id="rId15"/>
    <p:sldId id="266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Montserrat" panose="020B0604020202020204" charset="0"/>
      <p:regular r:id="rId22"/>
      <p:bold r:id="rId23"/>
    </p:embeddedFont>
    <p:embeddedFont>
      <p:font typeface="La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009279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6174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5134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453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1713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3439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0697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8124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1332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838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806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3168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3106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0618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072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1832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4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4" cy="5134399"/>
            <a:chOff x="0" y="75"/>
            <a:chExt cx="5153704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4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4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0" y="2469742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4" y="26771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0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0" y="37188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2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89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1"/>
            <a:ext cx="698925" cy="684657"/>
            <a:chOff x="0" y="3785671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1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8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es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>
                <a:latin typeface="Calibri" panose="020F0502020204030204" pitchFamily="34" charset="0"/>
                <a:cs typeface="Calibri" panose="020F0502020204030204" pitchFamily="34" charset="0"/>
              </a:rPr>
              <a:t>Desarrollo de un J-RPG en Unity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/>
              <a:t>Ricardo Valls Luna</a:t>
            </a:r>
          </a:p>
          <a:p>
            <a:pPr lvl="0">
              <a:spcBef>
                <a:spcPts val="0"/>
              </a:spcBef>
              <a:buNone/>
            </a:pPr>
            <a:r>
              <a:rPr lang="es" dirty="0"/>
              <a:t>Ingeniería  Multimedia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2800" dirty="0">
                <a:latin typeface="Calibri" panose="020F0502020204030204" pitchFamily="34" charset="0"/>
                <a:cs typeface="Calibri" panose="020F0502020204030204" pitchFamily="34" charset="0"/>
              </a:rPr>
              <a:t>Personajes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700" y="1687600"/>
            <a:ext cx="1592750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3525" y="351975"/>
            <a:ext cx="3324100" cy="419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175" y="3016949"/>
            <a:ext cx="3042453" cy="152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2800" dirty="0">
                <a:latin typeface="Calibri" panose="020F0502020204030204" pitchFamily="34" charset="0"/>
                <a:cs typeface="Calibri" panose="020F0502020204030204" pitchFamily="34" charset="0"/>
              </a:rPr>
              <a:t>Enemigos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950" y="1399550"/>
            <a:ext cx="1816475" cy="143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9125" y="864637"/>
            <a:ext cx="3633550" cy="239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1600" y="3255812"/>
            <a:ext cx="3721174" cy="1582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2800" dirty="0">
                <a:latin typeface="Calibri" panose="020F0502020204030204" pitchFamily="34" charset="0"/>
                <a:cs typeface="Calibri" panose="020F0502020204030204" pitchFamily="34" charset="0"/>
              </a:rPr>
              <a:t>Trabajos y habilidades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725" y="1655637"/>
            <a:ext cx="4095750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0625" y="3192850"/>
            <a:ext cx="3138328" cy="162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2800" dirty="0">
                <a:latin typeface="Calibri" panose="020F0502020204030204" pitchFamily="34" charset="0"/>
                <a:cs typeface="Calibri" panose="020F0502020204030204" pitchFamily="34" charset="0"/>
              </a:rPr>
              <a:t>Objetivos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961" y="937577"/>
            <a:ext cx="3206639" cy="3871133"/>
          </a:xfrm>
          <a:prstGeom prst="rect">
            <a:avLst/>
          </a:prstGeom>
        </p:spPr>
      </p:pic>
      <p:sp>
        <p:nvSpPr>
          <p:cNvPr id="5" name="Shape 15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2912687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 smtClean="0"/>
              <a:t>Definen el avance del juego.</a:t>
            </a:r>
          </a:p>
          <a:p>
            <a:pPr lvl="0">
              <a:spcBef>
                <a:spcPts val="0"/>
              </a:spcBef>
              <a:buNone/>
            </a:pPr>
            <a:r>
              <a:rPr lang="es" dirty="0" smtClean="0"/>
              <a:t>Adaptable a cualquier situación.</a:t>
            </a:r>
            <a:endParaRPr lang="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766" y="2819332"/>
            <a:ext cx="2636153" cy="17197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2800" dirty="0">
                <a:latin typeface="Calibri" panose="020F0502020204030204" pitchFamily="34" charset="0"/>
                <a:cs typeface="Calibri" panose="020F0502020204030204" pitchFamily="34" charset="0"/>
              </a:rPr>
              <a:t>Objetos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946" y="1734886"/>
            <a:ext cx="2964125" cy="114859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445" y="1788986"/>
            <a:ext cx="3270791" cy="104039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0333" y="2495550"/>
            <a:ext cx="2517805" cy="2392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2800" dirty="0">
                <a:latin typeface="Calibri" panose="020F0502020204030204" pitchFamily="34" charset="0"/>
                <a:cs typeface="Calibri" panose="020F0502020204030204" pitchFamily="34" charset="0"/>
              </a:rPr>
              <a:t>Conclusiones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29838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Objetivos conseguidos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s"/>
              <a:t>Sistema de batalla ATB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s"/>
              <a:t>Sistema de trabajos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s"/>
              <a:t>Crecimiento de personajes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s"/>
              <a:t>Conversaciones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s"/>
              <a:t>Uso de objetos y habilidades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s"/>
              <a:t>Sistema de Objetivos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s"/>
              <a:t>Movimiento del personaje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s"/>
              <a:t>Transición de niveles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4684925" y="1567550"/>
            <a:ext cx="29838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dirty="0" smtClean="0"/>
              <a:t>Trabajo futuro</a:t>
            </a:r>
            <a:endParaRPr lang="es" dirty="0"/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s" dirty="0" smtClean="0"/>
              <a:t>Soporte para mando y control multiplataforma</a:t>
            </a:r>
            <a:endParaRPr lang="es" dirty="0"/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s" dirty="0"/>
              <a:t>Guardar/Cargar partida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s" dirty="0"/>
              <a:t>Animaciones dentro de la batalla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2800" dirty="0">
                <a:latin typeface="Calibri" panose="020F0502020204030204" pitchFamily="34" charset="0"/>
                <a:cs typeface="Calibri" panose="020F0502020204030204" pitchFamily="34" charset="0"/>
              </a:rPr>
              <a:t>El RPG en el mercado actual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2800" dirty="0">
                <a:latin typeface="Calibri" panose="020F0502020204030204" pitchFamily="34" charset="0"/>
                <a:cs typeface="Calibri" panose="020F0502020204030204" pitchFamily="34" charset="0"/>
              </a:rPr>
              <a:t>Objetivos del proyecto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1297500" y="2022225"/>
            <a:ext cx="7038900" cy="148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s" dirty="0" smtClean="0"/>
              <a:t>Ganar experiencia en el desarrollo de un proyecto completo con Unity.</a:t>
            </a:r>
            <a:endParaRPr lang="es" dirty="0"/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s" dirty="0"/>
              <a:t>Hacer un videojuego J-RPG de toque clásico.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s" dirty="0"/>
              <a:t>Sistema de batalla ATB (Active Time Battle</a:t>
            </a:r>
            <a:r>
              <a:rPr lang="es" dirty="0" smtClean="0"/>
              <a:t>).</a:t>
            </a:r>
            <a:endParaRPr lang="es" dirty="0"/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s" dirty="0"/>
              <a:t>Sistema de </a:t>
            </a:r>
            <a:r>
              <a:rPr lang="es" dirty="0" smtClean="0"/>
              <a:t>trabajos.</a:t>
            </a:r>
            <a:endParaRPr lang="es" dirty="0"/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s" dirty="0" smtClean="0"/>
              <a:t>Dialogos.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s" dirty="0" smtClean="0"/>
              <a:t>Navegación en el mapa.</a:t>
            </a:r>
            <a:endParaRPr lang="es" dirty="0"/>
          </a:p>
          <a:p>
            <a:pPr marL="45720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 sz="4800" dirty="0" smtClean="0">
                <a:latin typeface="Calibri" panose="020F0502020204030204" pitchFamily="34" charset="0"/>
                <a:cs typeface="Calibri" panose="020F0502020204030204" pitchFamily="34" charset="0"/>
              </a:rPr>
              <a:t>ÍNDICE</a:t>
            </a:r>
            <a:endParaRPr lang="e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3691558" y="1949098"/>
            <a:ext cx="2250783" cy="2037423"/>
          </a:xfrm>
        </p:spPr>
        <p:txBody>
          <a:bodyPr/>
          <a:lstStyle/>
          <a:p>
            <a:r>
              <a:rPr lang="es-ES" sz="2400" dirty="0" smtClean="0"/>
              <a:t>MAPAS</a:t>
            </a:r>
          </a:p>
          <a:p>
            <a:r>
              <a:rPr lang="es-ES" sz="2400" dirty="0" smtClean="0"/>
              <a:t>MENÚS</a:t>
            </a:r>
          </a:p>
          <a:p>
            <a:r>
              <a:rPr lang="es-ES" sz="2400" dirty="0" smtClean="0"/>
              <a:t>BATALLA</a:t>
            </a:r>
            <a:endParaRPr lang="es-E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Mapas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1136513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 smtClean="0"/>
              <a:t>Mapamundi</a:t>
            </a:r>
            <a:endParaRPr dirty="0"/>
          </a:p>
        </p:txBody>
      </p:sp>
      <p:pic>
        <p:nvPicPr>
          <p:cNvPr id="4" name="Imagen 3"/>
          <p:cNvPicPr/>
          <p:nvPr/>
        </p:nvPicPr>
        <p:blipFill>
          <a:blip r:embed="rId3"/>
          <a:stretch>
            <a:fillRect/>
          </a:stretch>
        </p:blipFill>
        <p:spPr>
          <a:xfrm>
            <a:off x="263104" y="1913350"/>
            <a:ext cx="2836442" cy="1715346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50" y="1913350"/>
            <a:ext cx="2565400" cy="2565400"/>
          </a:xfrm>
          <a:prstGeom prst="rect">
            <a:avLst/>
          </a:prstGeom>
        </p:spPr>
      </p:pic>
      <p:sp>
        <p:nvSpPr>
          <p:cNvPr id="6" name="Shape 205"/>
          <p:cNvSpPr txBox="1">
            <a:spLocks/>
          </p:cNvSpPr>
          <p:nvPr/>
        </p:nvSpPr>
        <p:spPr>
          <a:xfrm>
            <a:off x="4403658" y="1567550"/>
            <a:ext cx="1136513" cy="291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buFont typeface="Lato"/>
              <a:buNone/>
            </a:pPr>
            <a:r>
              <a:rPr lang="es-ES" dirty="0" smtClean="0"/>
              <a:t>Ciudad</a:t>
            </a:r>
            <a:endParaRPr lang="es-ES" dirty="0"/>
          </a:p>
        </p:txBody>
      </p:sp>
      <p:sp>
        <p:nvSpPr>
          <p:cNvPr id="7" name="Shape 205"/>
          <p:cNvSpPr txBox="1">
            <a:spLocks/>
          </p:cNvSpPr>
          <p:nvPr/>
        </p:nvSpPr>
        <p:spPr>
          <a:xfrm>
            <a:off x="7266547" y="532704"/>
            <a:ext cx="1136513" cy="291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buFont typeface="Lato"/>
              <a:buNone/>
            </a:pPr>
            <a:r>
              <a:rPr lang="es-ES" dirty="0" smtClean="0"/>
              <a:t>Mazmorra</a:t>
            </a:r>
          </a:p>
        </p:txBody>
      </p:sp>
      <p:pic>
        <p:nvPicPr>
          <p:cNvPr id="8" name="Imagen 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690" y="850800"/>
            <a:ext cx="2597019" cy="2935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2800" dirty="0">
                <a:latin typeface="Calibri" panose="020F0502020204030204" pitchFamily="34" charset="0"/>
                <a:cs typeface="Calibri" panose="020F0502020204030204" pitchFamily="34" charset="0"/>
              </a:rPr>
              <a:t>Conversaciones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108" y="1110497"/>
            <a:ext cx="4996657" cy="35975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Menús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/>
          <p:cNvPicPr/>
          <p:nvPr/>
        </p:nvPicPr>
        <p:blipFill>
          <a:blip r:embed="rId3"/>
          <a:stretch>
            <a:fillRect/>
          </a:stretch>
        </p:blipFill>
        <p:spPr>
          <a:xfrm>
            <a:off x="2966748" y="1307850"/>
            <a:ext cx="3065780" cy="311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2800" dirty="0">
                <a:latin typeface="Calibri" panose="020F0502020204030204" pitchFamily="34" charset="0"/>
                <a:cs typeface="Calibri" panose="020F0502020204030204" pitchFamily="34" charset="0"/>
              </a:rPr>
              <a:t>Batalla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 smtClean="0"/>
              <a:t>[IMAGEN O GIF DE LA BATALLA]</a:t>
            </a:r>
            <a:endParaRPr lang="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Galería de componentes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1873297" cy="37308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 smtClean="0"/>
              <a:t>Reutilización</a:t>
            </a:r>
            <a:endParaRPr dirty="0"/>
          </a:p>
        </p:txBody>
      </p:sp>
      <p:sp>
        <p:nvSpPr>
          <p:cNvPr id="4" name="Shape 217"/>
          <p:cNvSpPr txBox="1">
            <a:spLocks/>
          </p:cNvSpPr>
          <p:nvPr/>
        </p:nvSpPr>
        <p:spPr>
          <a:xfrm>
            <a:off x="5482470" y="1567550"/>
            <a:ext cx="1873297" cy="37308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buFont typeface="Lato"/>
              <a:buNone/>
            </a:pPr>
            <a:r>
              <a:rPr lang="es-ES" dirty="0" smtClean="0"/>
              <a:t>Persistencia de datos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147</Words>
  <Application>Microsoft Office PowerPoint</Application>
  <PresentationFormat>Presentación en pantalla (16:9)</PresentationFormat>
  <Paragraphs>47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Calibri</vt:lpstr>
      <vt:lpstr>Arial</vt:lpstr>
      <vt:lpstr>Montserrat</vt:lpstr>
      <vt:lpstr>Lato</vt:lpstr>
      <vt:lpstr>Focus</vt:lpstr>
      <vt:lpstr>Desarrollo de un J-RPG en Unity</vt:lpstr>
      <vt:lpstr>El RPG en el mercado actual</vt:lpstr>
      <vt:lpstr>Objetivos del proyecto</vt:lpstr>
      <vt:lpstr>ÍNDICE</vt:lpstr>
      <vt:lpstr>Mapas</vt:lpstr>
      <vt:lpstr>Conversaciones</vt:lpstr>
      <vt:lpstr>Menús</vt:lpstr>
      <vt:lpstr>Batalla</vt:lpstr>
      <vt:lpstr>Galería de componentes</vt:lpstr>
      <vt:lpstr>Personajes</vt:lpstr>
      <vt:lpstr>Enemigos</vt:lpstr>
      <vt:lpstr>Trabajos y habilidades</vt:lpstr>
      <vt:lpstr>Objetivos</vt:lpstr>
      <vt:lpstr>Objetos</vt:lpstr>
      <vt:lpstr>Conclusiones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un J-RPG en Unity</dc:title>
  <dc:creator>Ricardo Valls Luna</dc:creator>
  <cp:lastModifiedBy>Ricardo Valls Luna</cp:lastModifiedBy>
  <cp:revision>18</cp:revision>
  <dcterms:modified xsi:type="dcterms:W3CDTF">2017-09-08T21:55:04Z</dcterms:modified>
</cp:coreProperties>
</file>