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092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17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10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12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16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61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832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80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33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38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7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453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134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71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43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69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4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4" cy="5134399"/>
            <a:chOff x="0" y="75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4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4"/>
            <a:chOff x="4406400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0" y="2469465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0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0" y="371847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0" y="2469742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4" y="26771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0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799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0" y="37188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89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8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es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Desarrollo de un J-RPG en Unity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Ricardo Valls Luna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Ingeniería  Multimedia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Conversaciones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08" y="1110497"/>
            <a:ext cx="4996657" cy="3597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838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 conseguidos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batalla ATB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trabajos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Crecimiento de personajes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Conversaciones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Uso de objetos y habilidades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Sistema de Objetivos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Movimiento del personaje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s"/>
              <a:t>Transición de niveles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684925" y="1567550"/>
            <a:ext cx="29838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Objetivos no conseguidos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Input via mando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Guardar/Cargar partida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Animaciones dentro de la batalla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dirty="0" smtClean="0"/>
              <a:t>[Imagen o </a:t>
            </a:r>
            <a:r>
              <a:rPr lang="es-ES" dirty="0" err="1" smtClean="0"/>
              <a:t>gif</a:t>
            </a:r>
            <a:r>
              <a:rPr lang="es-ES" dirty="0" smtClean="0"/>
              <a:t> de alguna faceta del juego como algún menú o ciudad]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 dirty="0"/>
              <a:t>[Imagen o </a:t>
            </a:r>
            <a:r>
              <a:rPr lang="es-ES" dirty="0" err="1"/>
              <a:t>gif</a:t>
            </a:r>
            <a:r>
              <a:rPr lang="es-ES" dirty="0"/>
              <a:t> de alguna faceta del juego como algún menú o ciudad]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ES" dirty="0"/>
              <a:t>[Imagen o </a:t>
            </a:r>
            <a:r>
              <a:rPr lang="es-ES" dirty="0" err="1"/>
              <a:t>gif</a:t>
            </a:r>
            <a:r>
              <a:rPr lang="es-ES" dirty="0"/>
              <a:t> de alguna faceta del juego como algún menú o ciudad]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0" y="2114700"/>
            <a:ext cx="91440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s" sz="4800"/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RPG en el mercado actual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Objetivos del proyecto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1297500" y="2022225"/>
            <a:ext cx="7038900" cy="148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Aprender a usar Unity.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s"/>
              <a:t>Hacer un videojuego J-RPG de toque clásico.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/>
              <a:t>Sistema de batalla ATB (Active Time Battle)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/>
              <a:t>Sistema de trabajos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s"/>
              <a:t>Dialogos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Batalla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[IMAGEN O GIF DE LA BATALLA]</a:t>
            </a:r>
            <a:endParaRPr lang="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Enemigos</a:t>
            </a:r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50" y="1399550"/>
            <a:ext cx="1816475" cy="143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25" y="864637"/>
            <a:ext cx="3633550" cy="23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00" y="3255812"/>
            <a:ext cx="3721174" cy="158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Personajes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00" y="1687600"/>
            <a:ext cx="159275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525" y="351975"/>
            <a:ext cx="3324100" cy="419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175" y="3016949"/>
            <a:ext cx="3042453" cy="1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Trabajos y habilidades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725" y="1655637"/>
            <a:ext cx="4095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625" y="3192850"/>
            <a:ext cx="3138328" cy="162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/>
              <a:t>Objetivos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61" y="937577"/>
            <a:ext cx="3206639" cy="3871133"/>
          </a:xfrm>
          <a:prstGeom prst="rect">
            <a:avLst/>
          </a:prstGeom>
        </p:spPr>
      </p:pic>
      <p:sp>
        <p:nvSpPr>
          <p:cNvPr id="5" name="Shape 15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912687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dirty="0" smtClean="0"/>
              <a:t>Definen el avance del juego.</a:t>
            </a:r>
          </a:p>
          <a:p>
            <a:pPr lvl="0">
              <a:spcBef>
                <a:spcPts val="0"/>
              </a:spcBef>
              <a:buNone/>
            </a:pPr>
            <a:r>
              <a:rPr lang="es" dirty="0" smtClean="0"/>
              <a:t>Adaptable a cualquier situación.</a:t>
            </a:r>
            <a:endParaRPr lang="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766" y="2819332"/>
            <a:ext cx="2636153" cy="1719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Objetos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46" y="1734886"/>
            <a:ext cx="2964125" cy="114859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45" y="1788986"/>
            <a:ext cx="3270791" cy="104039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333" y="2495550"/>
            <a:ext cx="2517805" cy="239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163</Words>
  <Application>Microsoft Office PowerPoint</Application>
  <PresentationFormat>Presentación en pantalla (16:9)</PresentationFormat>
  <Paragraphs>38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Lato</vt:lpstr>
      <vt:lpstr>Focus</vt:lpstr>
      <vt:lpstr>Desarrollo de un J-RPG en Unity</vt:lpstr>
      <vt:lpstr>El RPG en el mercado actual</vt:lpstr>
      <vt:lpstr>Objetivos del proyecto</vt:lpstr>
      <vt:lpstr>Batalla</vt:lpstr>
      <vt:lpstr>Enemigos</vt:lpstr>
      <vt:lpstr>Personajes</vt:lpstr>
      <vt:lpstr>Trabajos y habilidades</vt:lpstr>
      <vt:lpstr>Objetivos</vt:lpstr>
      <vt:lpstr>Objetos</vt:lpstr>
      <vt:lpstr>Conversaciones</vt:lpstr>
      <vt:lpstr>Conclusiones</vt:lpstr>
      <vt:lpstr>Presentación de PowerPoint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J-RPG en Unity</dc:title>
  <dc:creator>Ricardo Valls Luna</dc:creator>
  <cp:lastModifiedBy>Ricardo Valls Luna</cp:lastModifiedBy>
  <cp:revision>10</cp:revision>
  <dcterms:modified xsi:type="dcterms:W3CDTF">2017-09-06T11:37:57Z</dcterms:modified>
</cp:coreProperties>
</file>