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092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7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0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2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16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32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0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3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3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7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5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13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3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9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Desarrollo de un J-RPG en Unity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Ricardo Valls Luna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Ingeniería  Multimedia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Conversaciones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8" y="1110497"/>
            <a:ext cx="4996657" cy="3597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Conclusiones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conseguidos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batalla ATB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trabajos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Crecimiento de personajes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Conversaciones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Uso de objetos y habilidades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Objetivos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Movimiento del personaje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Transición de niveles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684925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dirty="0" smtClean="0"/>
              <a:t>Trabajo futuro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 smtClean="0"/>
              <a:t>Soporte para mando y control multiplataforma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Guardar/Cargar partida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Animaciones dentro de la batalla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[Imagen o </a:t>
            </a:r>
            <a:r>
              <a:rPr lang="es-ES" dirty="0" err="1" smtClean="0"/>
              <a:t>gif</a:t>
            </a:r>
            <a:r>
              <a:rPr lang="es-ES" dirty="0" smtClean="0"/>
              <a:t> de alguna faceta del juego como algún menú o ciudad]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dirty="0"/>
              <a:t>[Imagen o </a:t>
            </a:r>
            <a:r>
              <a:rPr lang="es-ES" dirty="0" err="1"/>
              <a:t>gif</a:t>
            </a:r>
            <a:r>
              <a:rPr lang="es-ES" dirty="0"/>
              <a:t> de alguna faceta del juego como algún menú o ciudad]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dirty="0"/>
              <a:t>[Imagen o </a:t>
            </a:r>
            <a:r>
              <a:rPr lang="es-ES" dirty="0" err="1"/>
              <a:t>gif</a:t>
            </a:r>
            <a:r>
              <a:rPr lang="es-ES" dirty="0"/>
              <a:t> de alguna faceta del juego como algún menú o ciudad]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RPG en el mercado actual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Objetivos del proyecto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297500" y="2022225"/>
            <a:ext cx="7038900" cy="14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 smtClean="0"/>
              <a:t>Ganar experiencia en el desarrollo de un proyecto completo con Unity.</a:t>
            </a:r>
            <a:endParaRPr lang="e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 dirty="0"/>
              <a:t>Hacer un videojuego J-RPG de toque clásico.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/>
              <a:t>Sistema de batalla ATB (Active Time Battle</a:t>
            </a:r>
            <a:r>
              <a:rPr lang="es" dirty="0" smtClean="0"/>
              <a:t>).</a:t>
            </a:r>
            <a:endParaRPr lang="e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/>
              <a:t>Sistema de </a:t>
            </a:r>
            <a:r>
              <a:rPr lang="es" dirty="0" smtClean="0"/>
              <a:t>trabajos.</a:t>
            </a:r>
            <a:endParaRPr lang="es" dirty="0"/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 smtClean="0"/>
              <a:t>Dialogos.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 dirty="0" smtClean="0"/>
              <a:t>Navegación en el mapa.</a:t>
            </a:r>
            <a:endParaRPr lang="es" dirty="0"/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Batalla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[IMAGEN O GIF DE LA BATALLA]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Enemigos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50" y="1399550"/>
            <a:ext cx="1816475" cy="1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25" y="864637"/>
            <a:ext cx="3633550" cy="23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00" y="3255812"/>
            <a:ext cx="3721174" cy="15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Personajes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1687600"/>
            <a:ext cx="15927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525" y="351975"/>
            <a:ext cx="3324100" cy="41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75" y="3016949"/>
            <a:ext cx="3042453" cy="1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Trabajos y habilidades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5" y="1655637"/>
            <a:ext cx="4095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625" y="3192850"/>
            <a:ext cx="3138328" cy="16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Objetivos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61" y="937577"/>
            <a:ext cx="3206639" cy="3871133"/>
          </a:xfrm>
          <a:prstGeom prst="rect">
            <a:avLst/>
          </a:prstGeom>
        </p:spPr>
      </p:pic>
      <p:sp>
        <p:nvSpPr>
          <p:cNvPr id="5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12687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Definen el avance del juego.</a:t>
            </a:r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Adaptable a cualquier situación.</a:t>
            </a:r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66" y="2819332"/>
            <a:ext cx="2636153" cy="1719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46" y="1734886"/>
            <a:ext cx="2964125" cy="11485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5" y="1788986"/>
            <a:ext cx="3270791" cy="10403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333" y="2495550"/>
            <a:ext cx="2517805" cy="239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179</Words>
  <Application>Microsoft Office PowerPoint</Application>
  <PresentationFormat>Presentación en pantalla (16:9)</PresentationFormat>
  <Paragraphs>39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Montserrat</vt:lpstr>
      <vt:lpstr>Lato</vt:lpstr>
      <vt:lpstr>Arial</vt:lpstr>
      <vt:lpstr>Focus</vt:lpstr>
      <vt:lpstr>Desarrollo de un J-RPG en Unity</vt:lpstr>
      <vt:lpstr>El RPG en el mercado actual</vt:lpstr>
      <vt:lpstr>Objetivos del proyecto</vt:lpstr>
      <vt:lpstr>Batalla</vt:lpstr>
      <vt:lpstr>Enemigos</vt:lpstr>
      <vt:lpstr>Personajes</vt:lpstr>
      <vt:lpstr>Trabajos y habilidades</vt:lpstr>
      <vt:lpstr>Objetivos</vt:lpstr>
      <vt:lpstr>Objetos</vt:lpstr>
      <vt:lpstr>Conversaciones</vt:lpstr>
      <vt:lpstr>Conclusiones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J-RPG en Unity</dc:title>
  <dc:creator>Ricardo Valls Luna</dc:creator>
  <cp:lastModifiedBy>Ricardo Valls Luna</cp:lastModifiedBy>
  <cp:revision>13</cp:revision>
  <dcterms:modified xsi:type="dcterms:W3CDTF">2017-09-07T09:37:55Z</dcterms:modified>
</cp:coreProperties>
</file>