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7" r:id="rId3"/>
    <p:sldId id="261" r:id="rId4"/>
    <p:sldId id="262" r:id="rId5"/>
    <p:sldId id="258" r:id="rId6"/>
    <p:sldId id="259" r:id="rId7"/>
    <p:sldId id="260"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66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74A186-C9ED-4D7A-9A15-287713E152D0}" type="datetimeFigureOut">
              <a:rPr lang="en-IN" smtClean="0"/>
              <a:t>04-11-2021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1D10E5-B590-4265-8208-51739B11CC10}" type="slidenum">
              <a:rPr lang="en-IN" smtClean="0"/>
              <a:t>‹#›</a:t>
            </a:fld>
            <a:endParaRPr lang="en-IN"/>
          </a:p>
        </p:txBody>
      </p:sp>
    </p:spTree>
    <p:extLst>
      <p:ext uri="{BB962C8B-B14F-4D97-AF65-F5344CB8AC3E}">
        <p14:creationId xmlns:p14="http://schemas.microsoft.com/office/powerpoint/2010/main" val="1217378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CDCD3-0377-42B5-A063-A234AC8B3A9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4F58320-5ED9-4D89-ACB4-D4D7B4D8D62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C0E69DB-E361-49C4-A3AF-244BFDFE5A30}"/>
              </a:ext>
            </a:extLst>
          </p:cNvPr>
          <p:cNvSpPr>
            <a:spLocks noGrp="1"/>
          </p:cNvSpPr>
          <p:nvPr>
            <p:ph type="dt" sz="half" idx="10"/>
          </p:nvPr>
        </p:nvSpPr>
        <p:spPr/>
        <p:txBody>
          <a:bodyPr/>
          <a:lstStyle/>
          <a:p>
            <a:fld id="{0C94BFB8-454F-4EC0-B517-EBE5ADE5D946}" type="datetime1">
              <a:rPr lang="en-IN" smtClean="0"/>
              <a:t>04-11-2021</a:t>
            </a:fld>
            <a:endParaRPr lang="en-IN"/>
          </a:p>
        </p:txBody>
      </p:sp>
      <p:sp>
        <p:nvSpPr>
          <p:cNvPr id="5" name="Footer Placeholder 4">
            <a:extLst>
              <a:ext uri="{FF2B5EF4-FFF2-40B4-BE49-F238E27FC236}">
                <a16:creationId xmlns:a16="http://schemas.microsoft.com/office/drawing/2014/main" id="{BE2B7B46-9B3D-4AEE-88A9-4BB600D4268D}"/>
              </a:ext>
            </a:extLst>
          </p:cNvPr>
          <p:cNvSpPr>
            <a:spLocks noGrp="1"/>
          </p:cNvSpPr>
          <p:nvPr>
            <p:ph type="ftr" sz="quarter" idx="11"/>
          </p:nvPr>
        </p:nvSpPr>
        <p:spPr/>
        <p:txBody>
          <a:bodyPr/>
          <a:lstStyle/>
          <a:p>
            <a:r>
              <a:rPr lang="en-IN"/>
              <a:t>PySimpleGUI   By   B R Pawan Kumar</a:t>
            </a:r>
          </a:p>
        </p:txBody>
      </p:sp>
      <p:sp>
        <p:nvSpPr>
          <p:cNvPr id="6" name="Slide Number Placeholder 5">
            <a:extLst>
              <a:ext uri="{FF2B5EF4-FFF2-40B4-BE49-F238E27FC236}">
                <a16:creationId xmlns:a16="http://schemas.microsoft.com/office/drawing/2014/main" id="{D1FBBC0A-4812-4551-A31D-EB9181B99733}"/>
              </a:ext>
            </a:extLst>
          </p:cNvPr>
          <p:cNvSpPr>
            <a:spLocks noGrp="1"/>
          </p:cNvSpPr>
          <p:nvPr>
            <p:ph type="sldNum" sz="quarter" idx="12"/>
          </p:nvPr>
        </p:nvSpPr>
        <p:spPr/>
        <p:txBody>
          <a:bodyPr/>
          <a:lstStyle/>
          <a:p>
            <a:fld id="{BD3D5FF1-A14C-4E0B-8B82-4DD51A9D795F}" type="slidenum">
              <a:rPr lang="en-IN" smtClean="0"/>
              <a:t>‹#›</a:t>
            </a:fld>
            <a:endParaRPr lang="en-IN"/>
          </a:p>
        </p:txBody>
      </p:sp>
    </p:spTree>
    <p:extLst>
      <p:ext uri="{BB962C8B-B14F-4D97-AF65-F5344CB8AC3E}">
        <p14:creationId xmlns:p14="http://schemas.microsoft.com/office/powerpoint/2010/main" val="4034313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E5C94-6D8D-4877-8789-1AD27D00A3C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E9A21E9-D7F7-410E-80D3-916FAFE9B50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F236682-7F19-45D4-9728-D2417CF6A63F}"/>
              </a:ext>
            </a:extLst>
          </p:cNvPr>
          <p:cNvSpPr>
            <a:spLocks noGrp="1"/>
          </p:cNvSpPr>
          <p:nvPr>
            <p:ph type="dt" sz="half" idx="10"/>
          </p:nvPr>
        </p:nvSpPr>
        <p:spPr/>
        <p:txBody>
          <a:bodyPr/>
          <a:lstStyle/>
          <a:p>
            <a:fld id="{6A85A603-AE0E-4A6D-8799-689B417700B9}" type="datetime1">
              <a:rPr lang="en-IN" smtClean="0"/>
              <a:t>04-11-2021</a:t>
            </a:fld>
            <a:endParaRPr lang="en-IN"/>
          </a:p>
        </p:txBody>
      </p:sp>
      <p:sp>
        <p:nvSpPr>
          <p:cNvPr id="5" name="Footer Placeholder 4">
            <a:extLst>
              <a:ext uri="{FF2B5EF4-FFF2-40B4-BE49-F238E27FC236}">
                <a16:creationId xmlns:a16="http://schemas.microsoft.com/office/drawing/2014/main" id="{BFC5A6A3-C844-4424-9020-0A9BD406DE27}"/>
              </a:ext>
            </a:extLst>
          </p:cNvPr>
          <p:cNvSpPr>
            <a:spLocks noGrp="1"/>
          </p:cNvSpPr>
          <p:nvPr>
            <p:ph type="ftr" sz="quarter" idx="11"/>
          </p:nvPr>
        </p:nvSpPr>
        <p:spPr/>
        <p:txBody>
          <a:bodyPr/>
          <a:lstStyle/>
          <a:p>
            <a:r>
              <a:rPr lang="en-IN"/>
              <a:t>PySimpleGUI   By   B R Pawan Kumar</a:t>
            </a:r>
          </a:p>
        </p:txBody>
      </p:sp>
      <p:sp>
        <p:nvSpPr>
          <p:cNvPr id="6" name="Slide Number Placeholder 5">
            <a:extLst>
              <a:ext uri="{FF2B5EF4-FFF2-40B4-BE49-F238E27FC236}">
                <a16:creationId xmlns:a16="http://schemas.microsoft.com/office/drawing/2014/main" id="{68FCAC21-5E9A-4E2C-AC2C-C321770A324D}"/>
              </a:ext>
            </a:extLst>
          </p:cNvPr>
          <p:cNvSpPr>
            <a:spLocks noGrp="1"/>
          </p:cNvSpPr>
          <p:nvPr>
            <p:ph type="sldNum" sz="quarter" idx="12"/>
          </p:nvPr>
        </p:nvSpPr>
        <p:spPr/>
        <p:txBody>
          <a:bodyPr/>
          <a:lstStyle/>
          <a:p>
            <a:fld id="{BD3D5FF1-A14C-4E0B-8B82-4DD51A9D795F}" type="slidenum">
              <a:rPr lang="en-IN" smtClean="0"/>
              <a:t>‹#›</a:t>
            </a:fld>
            <a:endParaRPr lang="en-IN"/>
          </a:p>
        </p:txBody>
      </p:sp>
    </p:spTree>
    <p:extLst>
      <p:ext uri="{BB962C8B-B14F-4D97-AF65-F5344CB8AC3E}">
        <p14:creationId xmlns:p14="http://schemas.microsoft.com/office/powerpoint/2010/main" val="41098876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A4083B7-EEA3-483C-922D-263CB44D7B1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1D40963-2842-4C7E-81B8-58A4A3DD5F3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B727262-1CE2-49A5-ACD3-EDE102A199C5}"/>
              </a:ext>
            </a:extLst>
          </p:cNvPr>
          <p:cNvSpPr>
            <a:spLocks noGrp="1"/>
          </p:cNvSpPr>
          <p:nvPr>
            <p:ph type="dt" sz="half" idx="10"/>
          </p:nvPr>
        </p:nvSpPr>
        <p:spPr/>
        <p:txBody>
          <a:bodyPr/>
          <a:lstStyle/>
          <a:p>
            <a:fld id="{56F5A8CD-8D79-489D-9B5E-B9E3F0348141}" type="datetime1">
              <a:rPr lang="en-IN" smtClean="0"/>
              <a:t>04-11-2021</a:t>
            </a:fld>
            <a:endParaRPr lang="en-IN"/>
          </a:p>
        </p:txBody>
      </p:sp>
      <p:sp>
        <p:nvSpPr>
          <p:cNvPr id="5" name="Footer Placeholder 4">
            <a:extLst>
              <a:ext uri="{FF2B5EF4-FFF2-40B4-BE49-F238E27FC236}">
                <a16:creationId xmlns:a16="http://schemas.microsoft.com/office/drawing/2014/main" id="{8BEE13A5-432A-47B4-BF44-74658203C446}"/>
              </a:ext>
            </a:extLst>
          </p:cNvPr>
          <p:cNvSpPr>
            <a:spLocks noGrp="1"/>
          </p:cNvSpPr>
          <p:nvPr>
            <p:ph type="ftr" sz="quarter" idx="11"/>
          </p:nvPr>
        </p:nvSpPr>
        <p:spPr/>
        <p:txBody>
          <a:bodyPr/>
          <a:lstStyle/>
          <a:p>
            <a:r>
              <a:rPr lang="en-IN"/>
              <a:t>PySimpleGUI   By   B R Pawan Kumar</a:t>
            </a:r>
          </a:p>
        </p:txBody>
      </p:sp>
      <p:sp>
        <p:nvSpPr>
          <p:cNvPr id="6" name="Slide Number Placeholder 5">
            <a:extLst>
              <a:ext uri="{FF2B5EF4-FFF2-40B4-BE49-F238E27FC236}">
                <a16:creationId xmlns:a16="http://schemas.microsoft.com/office/drawing/2014/main" id="{D72BDF01-58D7-4C9F-8F9C-BCE16E931808}"/>
              </a:ext>
            </a:extLst>
          </p:cNvPr>
          <p:cNvSpPr>
            <a:spLocks noGrp="1"/>
          </p:cNvSpPr>
          <p:nvPr>
            <p:ph type="sldNum" sz="quarter" idx="12"/>
          </p:nvPr>
        </p:nvSpPr>
        <p:spPr/>
        <p:txBody>
          <a:bodyPr/>
          <a:lstStyle/>
          <a:p>
            <a:fld id="{BD3D5FF1-A14C-4E0B-8B82-4DD51A9D795F}" type="slidenum">
              <a:rPr lang="en-IN" smtClean="0"/>
              <a:t>‹#›</a:t>
            </a:fld>
            <a:endParaRPr lang="en-IN"/>
          </a:p>
        </p:txBody>
      </p:sp>
    </p:spTree>
    <p:extLst>
      <p:ext uri="{BB962C8B-B14F-4D97-AF65-F5344CB8AC3E}">
        <p14:creationId xmlns:p14="http://schemas.microsoft.com/office/powerpoint/2010/main" val="6345478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10FF81-4B28-4834-A9A2-D13883C4F77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F8009BF-F531-41AF-A54C-84452F57A29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FF4336A-D11C-4E09-97EE-C818397DCC99}"/>
              </a:ext>
            </a:extLst>
          </p:cNvPr>
          <p:cNvSpPr>
            <a:spLocks noGrp="1"/>
          </p:cNvSpPr>
          <p:nvPr>
            <p:ph type="dt" sz="half" idx="10"/>
          </p:nvPr>
        </p:nvSpPr>
        <p:spPr/>
        <p:txBody>
          <a:bodyPr/>
          <a:lstStyle/>
          <a:p>
            <a:fld id="{A3F5B876-5A51-43C4-A997-C2FF5997BD16}" type="datetime1">
              <a:rPr lang="en-IN" smtClean="0"/>
              <a:t>04-11-2021</a:t>
            </a:fld>
            <a:endParaRPr lang="en-IN"/>
          </a:p>
        </p:txBody>
      </p:sp>
      <p:sp>
        <p:nvSpPr>
          <p:cNvPr id="5" name="Footer Placeholder 4">
            <a:extLst>
              <a:ext uri="{FF2B5EF4-FFF2-40B4-BE49-F238E27FC236}">
                <a16:creationId xmlns:a16="http://schemas.microsoft.com/office/drawing/2014/main" id="{A8BD9660-E6F9-49E8-AEF6-088EAD4D7BBB}"/>
              </a:ext>
            </a:extLst>
          </p:cNvPr>
          <p:cNvSpPr>
            <a:spLocks noGrp="1"/>
          </p:cNvSpPr>
          <p:nvPr>
            <p:ph type="ftr" sz="quarter" idx="11"/>
          </p:nvPr>
        </p:nvSpPr>
        <p:spPr/>
        <p:txBody>
          <a:bodyPr/>
          <a:lstStyle/>
          <a:p>
            <a:r>
              <a:rPr lang="en-IN"/>
              <a:t>PySimpleGUI   By   B R Pawan Kumar</a:t>
            </a:r>
          </a:p>
        </p:txBody>
      </p:sp>
      <p:sp>
        <p:nvSpPr>
          <p:cNvPr id="6" name="Slide Number Placeholder 5">
            <a:extLst>
              <a:ext uri="{FF2B5EF4-FFF2-40B4-BE49-F238E27FC236}">
                <a16:creationId xmlns:a16="http://schemas.microsoft.com/office/drawing/2014/main" id="{D00CC78E-E620-4CDC-856F-2EDB10BE5EAA}"/>
              </a:ext>
            </a:extLst>
          </p:cNvPr>
          <p:cNvSpPr>
            <a:spLocks noGrp="1"/>
          </p:cNvSpPr>
          <p:nvPr>
            <p:ph type="sldNum" sz="quarter" idx="12"/>
          </p:nvPr>
        </p:nvSpPr>
        <p:spPr/>
        <p:txBody>
          <a:bodyPr/>
          <a:lstStyle/>
          <a:p>
            <a:fld id="{BD3D5FF1-A14C-4E0B-8B82-4DD51A9D795F}" type="slidenum">
              <a:rPr lang="en-IN" smtClean="0"/>
              <a:t>‹#›</a:t>
            </a:fld>
            <a:endParaRPr lang="en-IN"/>
          </a:p>
        </p:txBody>
      </p:sp>
    </p:spTree>
    <p:extLst>
      <p:ext uri="{BB962C8B-B14F-4D97-AF65-F5344CB8AC3E}">
        <p14:creationId xmlns:p14="http://schemas.microsoft.com/office/powerpoint/2010/main" val="28205708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71E6F-30C6-4470-BB9F-B8A6CDAF7C9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E04A9C1-5CCF-4476-9297-2BD411BCAD8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E7807C1-BB4F-4B5C-B8B6-306367EC1245}"/>
              </a:ext>
            </a:extLst>
          </p:cNvPr>
          <p:cNvSpPr>
            <a:spLocks noGrp="1"/>
          </p:cNvSpPr>
          <p:nvPr>
            <p:ph type="dt" sz="half" idx="10"/>
          </p:nvPr>
        </p:nvSpPr>
        <p:spPr/>
        <p:txBody>
          <a:bodyPr/>
          <a:lstStyle/>
          <a:p>
            <a:fld id="{346B71D4-E72F-402B-94D9-240F1884588B}" type="datetime1">
              <a:rPr lang="en-IN" smtClean="0"/>
              <a:t>04-11-2021</a:t>
            </a:fld>
            <a:endParaRPr lang="en-IN"/>
          </a:p>
        </p:txBody>
      </p:sp>
      <p:sp>
        <p:nvSpPr>
          <p:cNvPr id="5" name="Footer Placeholder 4">
            <a:extLst>
              <a:ext uri="{FF2B5EF4-FFF2-40B4-BE49-F238E27FC236}">
                <a16:creationId xmlns:a16="http://schemas.microsoft.com/office/drawing/2014/main" id="{438DA363-BBE6-468B-B31F-17253BD6E61A}"/>
              </a:ext>
            </a:extLst>
          </p:cNvPr>
          <p:cNvSpPr>
            <a:spLocks noGrp="1"/>
          </p:cNvSpPr>
          <p:nvPr>
            <p:ph type="ftr" sz="quarter" idx="11"/>
          </p:nvPr>
        </p:nvSpPr>
        <p:spPr/>
        <p:txBody>
          <a:bodyPr/>
          <a:lstStyle/>
          <a:p>
            <a:r>
              <a:rPr lang="en-IN"/>
              <a:t>PySimpleGUI   By   B R Pawan Kumar</a:t>
            </a:r>
          </a:p>
        </p:txBody>
      </p:sp>
      <p:sp>
        <p:nvSpPr>
          <p:cNvPr id="6" name="Slide Number Placeholder 5">
            <a:extLst>
              <a:ext uri="{FF2B5EF4-FFF2-40B4-BE49-F238E27FC236}">
                <a16:creationId xmlns:a16="http://schemas.microsoft.com/office/drawing/2014/main" id="{FDDBA02D-BD56-482F-BCC9-8ACF983B651D}"/>
              </a:ext>
            </a:extLst>
          </p:cNvPr>
          <p:cNvSpPr>
            <a:spLocks noGrp="1"/>
          </p:cNvSpPr>
          <p:nvPr>
            <p:ph type="sldNum" sz="quarter" idx="12"/>
          </p:nvPr>
        </p:nvSpPr>
        <p:spPr/>
        <p:txBody>
          <a:bodyPr/>
          <a:lstStyle/>
          <a:p>
            <a:fld id="{BD3D5FF1-A14C-4E0B-8B82-4DD51A9D795F}" type="slidenum">
              <a:rPr lang="en-IN" smtClean="0"/>
              <a:t>‹#›</a:t>
            </a:fld>
            <a:endParaRPr lang="en-IN"/>
          </a:p>
        </p:txBody>
      </p:sp>
    </p:spTree>
    <p:extLst>
      <p:ext uri="{BB962C8B-B14F-4D97-AF65-F5344CB8AC3E}">
        <p14:creationId xmlns:p14="http://schemas.microsoft.com/office/powerpoint/2010/main" val="10357068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8CC473-2039-4007-B163-18D827CA2E0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C32CAFD-FC40-47A2-9459-99B48A622A9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085F46B-F2B0-4D31-A45D-B12606BE913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16C7935-F1DB-426B-BB1F-CFF43C883777}"/>
              </a:ext>
            </a:extLst>
          </p:cNvPr>
          <p:cNvSpPr>
            <a:spLocks noGrp="1"/>
          </p:cNvSpPr>
          <p:nvPr>
            <p:ph type="dt" sz="half" idx="10"/>
          </p:nvPr>
        </p:nvSpPr>
        <p:spPr/>
        <p:txBody>
          <a:bodyPr/>
          <a:lstStyle/>
          <a:p>
            <a:fld id="{BBCA5197-DEBC-4CF4-B534-D582F4504738}" type="datetime1">
              <a:rPr lang="en-IN" smtClean="0"/>
              <a:t>04-11-2021</a:t>
            </a:fld>
            <a:endParaRPr lang="en-IN"/>
          </a:p>
        </p:txBody>
      </p:sp>
      <p:sp>
        <p:nvSpPr>
          <p:cNvPr id="6" name="Footer Placeholder 5">
            <a:extLst>
              <a:ext uri="{FF2B5EF4-FFF2-40B4-BE49-F238E27FC236}">
                <a16:creationId xmlns:a16="http://schemas.microsoft.com/office/drawing/2014/main" id="{073C0804-49FE-4B0C-ABBB-2A6891587792}"/>
              </a:ext>
            </a:extLst>
          </p:cNvPr>
          <p:cNvSpPr>
            <a:spLocks noGrp="1"/>
          </p:cNvSpPr>
          <p:nvPr>
            <p:ph type="ftr" sz="quarter" idx="11"/>
          </p:nvPr>
        </p:nvSpPr>
        <p:spPr/>
        <p:txBody>
          <a:bodyPr/>
          <a:lstStyle/>
          <a:p>
            <a:r>
              <a:rPr lang="en-IN"/>
              <a:t>PySimpleGUI   By   B R Pawan Kumar</a:t>
            </a:r>
          </a:p>
        </p:txBody>
      </p:sp>
      <p:sp>
        <p:nvSpPr>
          <p:cNvPr id="7" name="Slide Number Placeholder 6">
            <a:extLst>
              <a:ext uri="{FF2B5EF4-FFF2-40B4-BE49-F238E27FC236}">
                <a16:creationId xmlns:a16="http://schemas.microsoft.com/office/drawing/2014/main" id="{76DA6702-F121-47F4-B8E1-EFDED38582DE}"/>
              </a:ext>
            </a:extLst>
          </p:cNvPr>
          <p:cNvSpPr>
            <a:spLocks noGrp="1"/>
          </p:cNvSpPr>
          <p:nvPr>
            <p:ph type="sldNum" sz="quarter" idx="12"/>
          </p:nvPr>
        </p:nvSpPr>
        <p:spPr/>
        <p:txBody>
          <a:bodyPr/>
          <a:lstStyle/>
          <a:p>
            <a:fld id="{BD3D5FF1-A14C-4E0B-8B82-4DD51A9D795F}" type="slidenum">
              <a:rPr lang="en-IN" smtClean="0"/>
              <a:t>‹#›</a:t>
            </a:fld>
            <a:endParaRPr lang="en-IN"/>
          </a:p>
        </p:txBody>
      </p:sp>
    </p:spTree>
    <p:extLst>
      <p:ext uri="{BB962C8B-B14F-4D97-AF65-F5344CB8AC3E}">
        <p14:creationId xmlns:p14="http://schemas.microsoft.com/office/powerpoint/2010/main" val="2261883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06AD2-985F-412E-87E3-CF721ABBB5A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59ECA5B-AEAE-4895-94A5-DF45E927C3C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D6C7547-87C5-44AE-BF75-D3D34A853E5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2B60682-FD4E-4B84-9E64-982BD286F66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4F3DEF9-5A83-4EB9-B0B5-F956AA3F686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CE9F118-D5E5-4CE0-A031-25D1E6273732}"/>
              </a:ext>
            </a:extLst>
          </p:cNvPr>
          <p:cNvSpPr>
            <a:spLocks noGrp="1"/>
          </p:cNvSpPr>
          <p:nvPr>
            <p:ph type="dt" sz="half" idx="10"/>
          </p:nvPr>
        </p:nvSpPr>
        <p:spPr/>
        <p:txBody>
          <a:bodyPr/>
          <a:lstStyle/>
          <a:p>
            <a:fld id="{1C820119-C619-45AB-9813-1224F86C2F50}" type="datetime1">
              <a:rPr lang="en-IN" smtClean="0"/>
              <a:t>04-11-2021</a:t>
            </a:fld>
            <a:endParaRPr lang="en-IN"/>
          </a:p>
        </p:txBody>
      </p:sp>
      <p:sp>
        <p:nvSpPr>
          <p:cNvPr id="8" name="Footer Placeholder 7">
            <a:extLst>
              <a:ext uri="{FF2B5EF4-FFF2-40B4-BE49-F238E27FC236}">
                <a16:creationId xmlns:a16="http://schemas.microsoft.com/office/drawing/2014/main" id="{5FE9CF06-E49B-453D-B8E0-395FFAA997F8}"/>
              </a:ext>
            </a:extLst>
          </p:cNvPr>
          <p:cNvSpPr>
            <a:spLocks noGrp="1"/>
          </p:cNvSpPr>
          <p:nvPr>
            <p:ph type="ftr" sz="quarter" idx="11"/>
          </p:nvPr>
        </p:nvSpPr>
        <p:spPr/>
        <p:txBody>
          <a:bodyPr/>
          <a:lstStyle/>
          <a:p>
            <a:r>
              <a:rPr lang="en-IN"/>
              <a:t>PySimpleGUI   By   B R Pawan Kumar</a:t>
            </a:r>
          </a:p>
        </p:txBody>
      </p:sp>
      <p:sp>
        <p:nvSpPr>
          <p:cNvPr id="9" name="Slide Number Placeholder 8">
            <a:extLst>
              <a:ext uri="{FF2B5EF4-FFF2-40B4-BE49-F238E27FC236}">
                <a16:creationId xmlns:a16="http://schemas.microsoft.com/office/drawing/2014/main" id="{C0A7C7A7-4B5C-4A8F-BB12-2F58BB770136}"/>
              </a:ext>
            </a:extLst>
          </p:cNvPr>
          <p:cNvSpPr>
            <a:spLocks noGrp="1"/>
          </p:cNvSpPr>
          <p:nvPr>
            <p:ph type="sldNum" sz="quarter" idx="12"/>
          </p:nvPr>
        </p:nvSpPr>
        <p:spPr/>
        <p:txBody>
          <a:bodyPr/>
          <a:lstStyle/>
          <a:p>
            <a:fld id="{BD3D5FF1-A14C-4E0B-8B82-4DD51A9D795F}" type="slidenum">
              <a:rPr lang="en-IN" smtClean="0"/>
              <a:t>‹#›</a:t>
            </a:fld>
            <a:endParaRPr lang="en-IN"/>
          </a:p>
        </p:txBody>
      </p:sp>
    </p:spTree>
    <p:extLst>
      <p:ext uri="{BB962C8B-B14F-4D97-AF65-F5344CB8AC3E}">
        <p14:creationId xmlns:p14="http://schemas.microsoft.com/office/powerpoint/2010/main" val="36774175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72CB3-7712-40D7-AB1E-ED03D0E4953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361F69D-849F-45CC-A720-C6DA70C69906}"/>
              </a:ext>
            </a:extLst>
          </p:cNvPr>
          <p:cNvSpPr>
            <a:spLocks noGrp="1"/>
          </p:cNvSpPr>
          <p:nvPr>
            <p:ph type="dt" sz="half" idx="10"/>
          </p:nvPr>
        </p:nvSpPr>
        <p:spPr/>
        <p:txBody>
          <a:bodyPr/>
          <a:lstStyle/>
          <a:p>
            <a:fld id="{767DC0BC-4637-4317-86AC-1BDEB4630B57}" type="datetime1">
              <a:rPr lang="en-IN" smtClean="0"/>
              <a:t>04-11-2021</a:t>
            </a:fld>
            <a:endParaRPr lang="en-IN"/>
          </a:p>
        </p:txBody>
      </p:sp>
      <p:sp>
        <p:nvSpPr>
          <p:cNvPr id="4" name="Footer Placeholder 3">
            <a:extLst>
              <a:ext uri="{FF2B5EF4-FFF2-40B4-BE49-F238E27FC236}">
                <a16:creationId xmlns:a16="http://schemas.microsoft.com/office/drawing/2014/main" id="{14C2684C-803A-4732-8171-C53E350C9C2D}"/>
              </a:ext>
            </a:extLst>
          </p:cNvPr>
          <p:cNvSpPr>
            <a:spLocks noGrp="1"/>
          </p:cNvSpPr>
          <p:nvPr>
            <p:ph type="ftr" sz="quarter" idx="11"/>
          </p:nvPr>
        </p:nvSpPr>
        <p:spPr/>
        <p:txBody>
          <a:bodyPr/>
          <a:lstStyle/>
          <a:p>
            <a:r>
              <a:rPr lang="en-IN"/>
              <a:t>PySimpleGUI   By   B R Pawan Kumar</a:t>
            </a:r>
          </a:p>
        </p:txBody>
      </p:sp>
      <p:sp>
        <p:nvSpPr>
          <p:cNvPr id="5" name="Slide Number Placeholder 4">
            <a:extLst>
              <a:ext uri="{FF2B5EF4-FFF2-40B4-BE49-F238E27FC236}">
                <a16:creationId xmlns:a16="http://schemas.microsoft.com/office/drawing/2014/main" id="{D8E78470-C3F5-4101-A76E-AA5DBA8ADD58}"/>
              </a:ext>
            </a:extLst>
          </p:cNvPr>
          <p:cNvSpPr>
            <a:spLocks noGrp="1"/>
          </p:cNvSpPr>
          <p:nvPr>
            <p:ph type="sldNum" sz="quarter" idx="12"/>
          </p:nvPr>
        </p:nvSpPr>
        <p:spPr/>
        <p:txBody>
          <a:bodyPr/>
          <a:lstStyle/>
          <a:p>
            <a:fld id="{BD3D5FF1-A14C-4E0B-8B82-4DD51A9D795F}" type="slidenum">
              <a:rPr lang="en-IN" smtClean="0"/>
              <a:t>‹#›</a:t>
            </a:fld>
            <a:endParaRPr lang="en-IN"/>
          </a:p>
        </p:txBody>
      </p:sp>
    </p:spTree>
    <p:extLst>
      <p:ext uri="{BB962C8B-B14F-4D97-AF65-F5344CB8AC3E}">
        <p14:creationId xmlns:p14="http://schemas.microsoft.com/office/powerpoint/2010/main" val="7045164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E3B55DF-0928-420C-8BF2-59700B98078A}"/>
              </a:ext>
            </a:extLst>
          </p:cNvPr>
          <p:cNvSpPr>
            <a:spLocks noGrp="1"/>
          </p:cNvSpPr>
          <p:nvPr>
            <p:ph type="dt" sz="half" idx="10"/>
          </p:nvPr>
        </p:nvSpPr>
        <p:spPr/>
        <p:txBody>
          <a:bodyPr/>
          <a:lstStyle/>
          <a:p>
            <a:fld id="{B9AD664E-6700-452A-A727-17CC0C6BEC68}" type="datetime1">
              <a:rPr lang="en-IN" smtClean="0"/>
              <a:t>04-11-2021</a:t>
            </a:fld>
            <a:endParaRPr lang="en-IN"/>
          </a:p>
        </p:txBody>
      </p:sp>
      <p:sp>
        <p:nvSpPr>
          <p:cNvPr id="3" name="Footer Placeholder 2">
            <a:extLst>
              <a:ext uri="{FF2B5EF4-FFF2-40B4-BE49-F238E27FC236}">
                <a16:creationId xmlns:a16="http://schemas.microsoft.com/office/drawing/2014/main" id="{29740E0E-5C3B-4033-BE7A-7AE6CCC083CC}"/>
              </a:ext>
            </a:extLst>
          </p:cNvPr>
          <p:cNvSpPr>
            <a:spLocks noGrp="1"/>
          </p:cNvSpPr>
          <p:nvPr>
            <p:ph type="ftr" sz="quarter" idx="11"/>
          </p:nvPr>
        </p:nvSpPr>
        <p:spPr/>
        <p:txBody>
          <a:bodyPr/>
          <a:lstStyle/>
          <a:p>
            <a:r>
              <a:rPr lang="en-IN"/>
              <a:t>PySimpleGUI   By   B R Pawan Kumar</a:t>
            </a:r>
          </a:p>
        </p:txBody>
      </p:sp>
      <p:sp>
        <p:nvSpPr>
          <p:cNvPr id="4" name="Slide Number Placeholder 3">
            <a:extLst>
              <a:ext uri="{FF2B5EF4-FFF2-40B4-BE49-F238E27FC236}">
                <a16:creationId xmlns:a16="http://schemas.microsoft.com/office/drawing/2014/main" id="{2749F888-3630-454D-BC2B-F012AE37FE3C}"/>
              </a:ext>
            </a:extLst>
          </p:cNvPr>
          <p:cNvSpPr>
            <a:spLocks noGrp="1"/>
          </p:cNvSpPr>
          <p:nvPr>
            <p:ph type="sldNum" sz="quarter" idx="12"/>
          </p:nvPr>
        </p:nvSpPr>
        <p:spPr/>
        <p:txBody>
          <a:bodyPr/>
          <a:lstStyle/>
          <a:p>
            <a:fld id="{BD3D5FF1-A14C-4E0B-8B82-4DD51A9D795F}" type="slidenum">
              <a:rPr lang="en-IN" smtClean="0"/>
              <a:t>‹#›</a:t>
            </a:fld>
            <a:endParaRPr lang="en-IN"/>
          </a:p>
        </p:txBody>
      </p:sp>
    </p:spTree>
    <p:extLst>
      <p:ext uri="{BB962C8B-B14F-4D97-AF65-F5344CB8AC3E}">
        <p14:creationId xmlns:p14="http://schemas.microsoft.com/office/powerpoint/2010/main" val="35274066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F5FC78-94AF-47DE-ACC6-24A60DC6803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2829132-DD0E-43D6-A95D-58F27216CAE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4FBE528-E48E-4028-BCA7-62B2D5953E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547457-77F1-45A5-8EA0-9C2CAAB3A799}"/>
              </a:ext>
            </a:extLst>
          </p:cNvPr>
          <p:cNvSpPr>
            <a:spLocks noGrp="1"/>
          </p:cNvSpPr>
          <p:nvPr>
            <p:ph type="dt" sz="half" idx="10"/>
          </p:nvPr>
        </p:nvSpPr>
        <p:spPr/>
        <p:txBody>
          <a:bodyPr/>
          <a:lstStyle/>
          <a:p>
            <a:fld id="{B089F239-1B82-4F30-B060-876E1C1511B5}" type="datetime1">
              <a:rPr lang="en-IN" smtClean="0"/>
              <a:t>04-11-2021</a:t>
            </a:fld>
            <a:endParaRPr lang="en-IN"/>
          </a:p>
        </p:txBody>
      </p:sp>
      <p:sp>
        <p:nvSpPr>
          <p:cNvPr id="6" name="Footer Placeholder 5">
            <a:extLst>
              <a:ext uri="{FF2B5EF4-FFF2-40B4-BE49-F238E27FC236}">
                <a16:creationId xmlns:a16="http://schemas.microsoft.com/office/drawing/2014/main" id="{3A1EDD3B-E53A-43A4-B775-EDFDC7D8B57B}"/>
              </a:ext>
            </a:extLst>
          </p:cNvPr>
          <p:cNvSpPr>
            <a:spLocks noGrp="1"/>
          </p:cNvSpPr>
          <p:nvPr>
            <p:ph type="ftr" sz="quarter" idx="11"/>
          </p:nvPr>
        </p:nvSpPr>
        <p:spPr/>
        <p:txBody>
          <a:bodyPr/>
          <a:lstStyle/>
          <a:p>
            <a:r>
              <a:rPr lang="en-IN"/>
              <a:t>PySimpleGUI   By   B R Pawan Kumar</a:t>
            </a:r>
          </a:p>
        </p:txBody>
      </p:sp>
      <p:sp>
        <p:nvSpPr>
          <p:cNvPr id="7" name="Slide Number Placeholder 6">
            <a:extLst>
              <a:ext uri="{FF2B5EF4-FFF2-40B4-BE49-F238E27FC236}">
                <a16:creationId xmlns:a16="http://schemas.microsoft.com/office/drawing/2014/main" id="{6C72805C-AA13-4E27-9771-5327B11D12DC}"/>
              </a:ext>
            </a:extLst>
          </p:cNvPr>
          <p:cNvSpPr>
            <a:spLocks noGrp="1"/>
          </p:cNvSpPr>
          <p:nvPr>
            <p:ph type="sldNum" sz="quarter" idx="12"/>
          </p:nvPr>
        </p:nvSpPr>
        <p:spPr/>
        <p:txBody>
          <a:bodyPr/>
          <a:lstStyle/>
          <a:p>
            <a:fld id="{BD3D5FF1-A14C-4E0B-8B82-4DD51A9D795F}" type="slidenum">
              <a:rPr lang="en-IN" smtClean="0"/>
              <a:t>‹#›</a:t>
            </a:fld>
            <a:endParaRPr lang="en-IN"/>
          </a:p>
        </p:txBody>
      </p:sp>
    </p:spTree>
    <p:extLst>
      <p:ext uri="{BB962C8B-B14F-4D97-AF65-F5344CB8AC3E}">
        <p14:creationId xmlns:p14="http://schemas.microsoft.com/office/powerpoint/2010/main" val="18189788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15BC34-D3E4-42C3-AC12-6000465AFE9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2B69F49-9F75-433B-98D1-16A758D97DC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6C70639-E159-480E-9DB6-B2AB5F63A18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CEC0289-92F0-4EEC-B026-2D0A4BF97243}"/>
              </a:ext>
            </a:extLst>
          </p:cNvPr>
          <p:cNvSpPr>
            <a:spLocks noGrp="1"/>
          </p:cNvSpPr>
          <p:nvPr>
            <p:ph type="dt" sz="half" idx="10"/>
          </p:nvPr>
        </p:nvSpPr>
        <p:spPr/>
        <p:txBody>
          <a:bodyPr/>
          <a:lstStyle/>
          <a:p>
            <a:fld id="{E8BE0C73-9262-482D-AF38-B68DFA103F1E}" type="datetime1">
              <a:rPr lang="en-IN" smtClean="0"/>
              <a:t>04-11-2021</a:t>
            </a:fld>
            <a:endParaRPr lang="en-IN"/>
          </a:p>
        </p:txBody>
      </p:sp>
      <p:sp>
        <p:nvSpPr>
          <p:cNvPr id="6" name="Footer Placeholder 5">
            <a:extLst>
              <a:ext uri="{FF2B5EF4-FFF2-40B4-BE49-F238E27FC236}">
                <a16:creationId xmlns:a16="http://schemas.microsoft.com/office/drawing/2014/main" id="{2208FE2B-F686-4588-9600-A9672012E282}"/>
              </a:ext>
            </a:extLst>
          </p:cNvPr>
          <p:cNvSpPr>
            <a:spLocks noGrp="1"/>
          </p:cNvSpPr>
          <p:nvPr>
            <p:ph type="ftr" sz="quarter" idx="11"/>
          </p:nvPr>
        </p:nvSpPr>
        <p:spPr/>
        <p:txBody>
          <a:bodyPr/>
          <a:lstStyle/>
          <a:p>
            <a:r>
              <a:rPr lang="en-IN"/>
              <a:t>PySimpleGUI   By   B R Pawan Kumar</a:t>
            </a:r>
          </a:p>
        </p:txBody>
      </p:sp>
      <p:sp>
        <p:nvSpPr>
          <p:cNvPr id="7" name="Slide Number Placeholder 6">
            <a:extLst>
              <a:ext uri="{FF2B5EF4-FFF2-40B4-BE49-F238E27FC236}">
                <a16:creationId xmlns:a16="http://schemas.microsoft.com/office/drawing/2014/main" id="{EB0F5694-C247-4208-96D1-D5219128959A}"/>
              </a:ext>
            </a:extLst>
          </p:cNvPr>
          <p:cNvSpPr>
            <a:spLocks noGrp="1"/>
          </p:cNvSpPr>
          <p:nvPr>
            <p:ph type="sldNum" sz="quarter" idx="12"/>
          </p:nvPr>
        </p:nvSpPr>
        <p:spPr/>
        <p:txBody>
          <a:bodyPr/>
          <a:lstStyle/>
          <a:p>
            <a:fld id="{BD3D5FF1-A14C-4E0B-8B82-4DD51A9D795F}" type="slidenum">
              <a:rPr lang="en-IN" smtClean="0"/>
              <a:t>‹#›</a:t>
            </a:fld>
            <a:endParaRPr lang="en-IN"/>
          </a:p>
        </p:txBody>
      </p:sp>
    </p:spTree>
    <p:extLst>
      <p:ext uri="{BB962C8B-B14F-4D97-AF65-F5344CB8AC3E}">
        <p14:creationId xmlns:p14="http://schemas.microsoft.com/office/powerpoint/2010/main" val="39729408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F508E37-CF0B-44B9-A841-F27E65B04AF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B2B0884-6D46-4B3F-BFE5-FCF8397C3D2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B6DFD29-D18A-4B95-A832-B8C1B4B97D4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459387-9D49-4643-A81E-B00896FAF3A6}" type="datetime1">
              <a:rPr lang="en-IN" smtClean="0"/>
              <a:t>04-11-2021</a:t>
            </a:fld>
            <a:endParaRPr lang="en-IN"/>
          </a:p>
        </p:txBody>
      </p:sp>
      <p:sp>
        <p:nvSpPr>
          <p:cNvPr id="5" name="Footer Placeholder 4">
            <a:extLst>
              <a:ext uri="{FF2B5EF4-FFF2-40B4-BE49-F238E27FC236}">
                <a16:creationId xmlns:a16="http://schemas.microsoft.com/office/drawing/2014/main" id="{A185F51C-9259-4D7D-B810-34F0294A723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PySimpleGUI   By   B R Pawan Kumar</a:t>
            </a:r>
          </a:p>
        </p:txBody>
      </p:sp>
      <p:sp>
        <p:nvSpPr>
          <p:cNvPr id="6" name="Slide Number Placeholder 5">
            <a:extLst>
              <a:ext uri="{FF2B5EF4-FFF2-40B4-BE49-F238E27FC236}">
                <a16:creationId xmlns:a16="http://schemas.microsoft.com/office/drawing/2014/main" id="{E1471D65-209A-44EB-817D-21BAE03DBA7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3D5FF1-A14C-4E0B-8B82-4DD51A9D795F}" type="slidenum">
              <a:rPr lang="en-IN" smtClean="0"/>
              <a:t>‹#›</a:t>
            </a:fld>
            <a:endParaRPr lang="en-IN"/>
          </a:p>
        </p:txBody>
      </p:sp>
    </p:spTree>
    <p:extLst>
      <p:ext uri="{BB962C8B-B14F-4D97-AF65-F5344CB8AC3E}">
        <p14:creationId xmlns:p14="http://schemas.microsoft.com/office/powerpoint/2010/main" val="4269873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2" Type="http://schemas.openxmlformats.org/officeDocument/2006/relationships/hyperlink" Target="https://github.com/brpawankumariyengar-python/PySimpleGUI__Tutoria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github.com/PySimpleGUI/PySimpleGUI"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95A8F-FC24-4F5F-9C52-F0850DF7131A}"/>
              </a:ext>
            </a:extLst>
          </p:cNvPr>
          <p:cNvSpPr>
            <a:spLocks noGrp="1"/>
          </p:cNvSpPr>
          <p:nvPr>
            <p:ph type="ctrTitle"/>
          </p:nvPr>
        </p:nvSpPr>
        <p:spPr>
          <a:xfrm>
            <a:off x="352338" y="868362"/>
            <a:ext cx="10746297" cy="2387600"/>
          </a:xfrm>
        </p:spPr>
        <p:txBody>
          <a:bodyPr>
            <a:noAutofit/>
          </a:bodyPr>
          <a:lstStyle/>
          <a:p>
            <a:r>
              <a:rPr lang="en-US" sz="10800" b="1" u="sng" dirty="0" err="1">
                <a:solidFill>
                  <a:srgbClr val="FF0000"/>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rPr>
              <a:t>Py</a:t>
            </a:r>
            <a:r>
              <a:rPr lang="en-US" sz="10800" b="1" u="sng" dirty="0" err="1">
                <a:solidFill>
                  <a:srgbClr val="006600"/>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rPr>
              <a:t>Simple</a:t>
            </a:r>
            <a:r>
              <a:rPr lang="en-US" sz="10800" b="1" u="sng" dirty="0" err="1">
                <a:solidFill>
                  <a:srgbClr val="0000FF"/>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rPr>
              <a:t>GUI</a:t>
            </a:r>
            <a:endParaRPr lang="en-IN" sz="10800" u="sng" dirty="0">
              <a:effectLst>
                <a:outerShdw blurRad="38100" dist="38100" dir="2700000" algn="tl">
                  <a:srgbClr val="000000">
                    <a:alpha val="43137"/>
                  </a:srgbClr>
                </a:outerShdw>
              </a:effectLst>
              <a:latin typeface="Verdana" panose="020B0604030504040204" pitchFamily="34" charset="0"/>
              <a:ea typeface="Verdana" panose="020B0604030504040204" pitchFamily="34" charset="0"/>
            </a:endParaRPr>
          </a:p>
        </p:txBody>
      </p:sp>
      <p:sp>
        <p:nvSpPr>
          <p:cNvPr id="3" name="Subtitle 2">
            <a:extLst>
              <a:ext uri="{FF2B5EF4-FFF2-40B4-BE49-F238E27FC236}">
                <a16:creationId xmlns:a16="http://schemas.microsoft.com/office/drawing/2014/main" id="{8DC3D6BB-A22D-4505-9EF0-341DD9058802}"/>
              </a:ext>
            </a:extLst>
          </p:cNvPr>
          <p:cNvSpPr>
            <a:spLocks noGrp="1"/>
          </p:cNvSpPr>
          <p:nvPr>
            <p:ph type="subTitle" idx="1"/>
          </p:nvPr>
        </p:nvSpPr>
        <p:spPr/>
        <p:txBody>
          <a:bodyPr/>
          <a:lstStyle/>
          <a:p>
            <a:pPr algn="l"/>
            <a:r>
              <a:rPr lang="en-US" sz="3600" b="1" dirty="0">
                <a:solidFill>
                  <a:srgbClr val="7030A0"/>
                </a:solidFill>
              </a:rPr>
              <a:t>By:</a:t>
            </a:r>
            <a:br>
              <a:rPr lang="en-US" sz="3600" b="1" dirty="0">
                <a:solidFill>
                  <a:srgbClr val="7030A0"/>
                </a:solidFill>
              </a:rPr>
            </a:br>
            <a:r>
              <a:rPr lang="en-US" sz="3600" b="1" dirty="0">
                <a:solidFill>
                  <a:srgbClr val="7030A0"/>
                </a:solidFill>
              </a:rPr>
              <a:t>B. R. Pawan Kumar</a:t>
            </a:r>
          </a:p>
          <a:p>
            <a:endParaRPr lang="en-IN" dirty="0"/>
          </a:p>
        </p:txBody>
      </p:sp>
      <p:sp>
        <p:nvSpPr>
          <p:cNvPr id="4" name="Footer Placeholder 3">
            <a:extLst>
              <a:ext uri="{FF2B5EF4-FFF2-40B4-BE49-F238E27FC236}">
                <a16:creationId xmlns:a16="http://schemas.microsoft.com/office/drawing/2014/main" id="{A32BDE05-8B48-453B-96AA-C58017393F89}"/>
              </a:ext>
            </a:extLst>
          </p:cNvPr>
          <p:cNvSpPr>
            <a:spLocks noGrp="1"/>
          </p:cNvSpPr>
          <p:nvPr>
            <p:ph type="ftr" sz="quarter" idx="11"/>
          </p:nvPr>
        </p:nvSpPr>
        <p:spPr/>
        <p:txBody>
          <a:bodyPr/>
          <a:lstStyle/>
          <a:p>
            <a:r>
              <a:rPr lang="en-IN" b="1" dirty="0">
                <a:solidFill>
                  <a:srgbClr val="FF0000"/>
                </a:solidFill>
              </a:rPr>
              <a:t>PySimpleGUI   By   B R Pawan Kumar</a:t>
            </a:r>
          </a:p>
        </p:txBody>
      </p:sp>
    </p:spTree>
    <p:extLst>
      <p:ext uri="{BB962C8B-B14F-4D97-AF65-F5344CB8AC3E}">
        <p14:creationId xmlns:p14="http://schemas.microsoft.com/office/powerpoint/2010/main" val="15917948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3A0CD3-DB5A-4B00-95D7-5F8B3DF4F22D}"/>
              </a:ext>
            </a:extLst>
          </p:cNvPr>
          <p:cNvSpPr>
            <a:spLocks noGrp="1"/>
          </p:cNvSpPr>
          <p:nvPr>
            <p:ph type="title"/>
          </p:nvPr>
        </p:nvSpPr>
        <p:spPr>
          <a:xfrm>
            <a:off x="1764484" y="-280115"/>
            <a:ext cx="10105939" cy="1325563"/>
          </a:xfrm>
        </p:spPr>
        <p:txBody>
          <a:bodyPr/>
          <a:lstStyle/>
          <a:p>
            <a:r>
              <a:rPr lang="en-US" sz="4400" b="1" u="sng" dirty="0">
                <a:solidFill>
                  <a:srgbClr val="7030A0"/>
                </a:solidFill>
              </a:rPr>
              <a:t>Containers in PySimpleGUI : Frame Element</a:t>
            </a:r>
            <a:endParaRPr lang="en-IN" dirty="0"/>
          </a:p>
        </p:txBody>
      </p:sp>
      <p:sp>
        <p:nvSpPr>
          <p:cNvPr id="3" name="Content Placeholder 2">
            <a:extLst>
              <a:ext uri="{FF2B5EF4-FFF2-40B4-BE49-F238E27FC236}">
                <a16:creationId xmlns:a16="http://schemas.microsoft.com/office/drawing/2014/main" id="{02972654-F225-4BD6-BFAC-65FE6E16B7D4}"/>
              </a:ext>
            </a:extLst>
          </p:cNvPr>
          <p:cNvSpPr>
            <a:spLocks noGrp="1"/>
          </p:cNvSpPr>
          <p:nvPr>
            <p:ph idx="1"/>
          </p:nvPr>
        </p:nvSpPr>
        <p:spPr>
          <a:xfrm>
            <a:off x="108359" y="768610"/>
            <a:ext cx="11887898" cy="6089390"/>
          </a:xfrm>
        </p:spPr>
        <p:txBody>
          <a:bodyPr>
            <a:normAutofit fontScale="47500" lnSpcReduction="20000"/>
          </a:bodyPr>
          <a:lstStyle/>
          <a:p>
            <a:pPr marL="0" indent="0">
              <a:buNone/>
            </a:pPr>
            <a:r>
              <a:rPr lang="en-US" sz="4000" dirty="0">
                <a:solidFill>
                  <a:srgbClr val="0000FF"/>
                </a:solidFill>
              </a:rPr>
              <a:t>A frame is a container element that contains other PySimpleGUI elements. The frame groups the elements such that they can be relocated as one unit. Elements in different frames belong to their respective frames. </a:t>
            </a:r>
          </a:p>
          <a:p>
            <a:pPr marL="0" indent="0">
              <a:buNone/>
            </a:pPr>
            <a:endParaRPr lang="en-US" sz="2000" dirty="0">
              <a:solidFill>
                <a:srgbClr val="0000FF"/>
              </a:solidFill>
            </a:endParaRPr>
          </a:p>
          <a:p>
            <a:pPr marL="0" indent="0">
              <a:buNone/>
            </a:pPr>
            <a:r>
              <a:rPr lang="en-US" sz="3500" b="1" dirty="0">
                <a:solidFill>
                  <a:srgbClr val="FF0000"/>
                </a:solidFill>
              </a:rPr>
              <a:t>Title – </a:t>
            </a:r>
            <a:r>
              <a:rPr lang="en-US" sz="3500" dirty="0">
                <a:solidFill>
                  <a:srgbClr val="0000FF"/>
                </a:solidFill>
              </a:rPr>
              <a:t>String, is the text that you want to show so that a user knows about the context of the elements placed on a frame.</a:t>
            </a:r>
          </a:p>
          <a:p>
            <a:pPr marL="0" indent="0">
              <a:buNone/>
            </a:pPr>
            <a:r>
              <a:rPr lang="en-US" sz="3500" b="1" dirty="0">
                <a:solidFill>
                  <a:srgbClr val="FF0000"/>
                </a:solidFill>
              </a:rPr>
              <a:t>Layout – </a:t>
            </a:r>
            <a:r>
              <a:rPr lang="en-US" sz="3500" dirty="0">
                <a:solidFill>
                  <a:srgbClr val="0000FF"/>
                </a:solidFill>
              </a:rPr>
              <a:t>List, is the list of lists that defines the elements and their attributes. The other attributes that you define to set the appearance and working of a frame. You can use an existing layout to define the elements of the frame.</a:t>
            </a:r>
          </a:p>
          <a:p>
            <a:pPr marL="0" indent="0">
              <a:buNone/>
            </a:pPr>
            <a:r>
              <a:rPr lang="en-US" sz="3500" b="1" dirty="0" err="1">
                <a:solidFill>
                  <a:srgbClr val="FF0000"/>
                </a:solidFill>
              </a:rPr>
              <a:t>title_color</a:t>
            </a:r>
            <a:r>
              <a:rPr lang="en-US" sz="3500" b="1" dirty="0">
                <a:solidFill>
                  <a:srgbClr val="FF0000"/>
                </a:solidFill>
              </a:rPr>
              <a:t> – </a:t>
            </a:r>
            <a:r>
              <a:rPr lang="en-US" sz="3500" dirty="0">
                <a:solidFill>
                  <a:srgbClr val="0000FF"/>
                </a:solidFill>
              </a:rPr>
              <a:t>String, to set the color of the title text</a:t>
            </a:r>
          </a:p>
          <a:p>
            <a:pPr marL="0" indent="0">
              <a:buNone/>
            </a:pPr>
            <a:r>
              <a:rPr lang="en-US" sz="3500" b="1" dirty="0" err="1">
                <a:solidFill>
                  <a:srgbClr val="FF0000"/>
                </a:solidFill>
              </a:rPr>
              <a:t>title_location</a:t>
            </a:r>
            <a:r>
              <a:rPr lang="en-US" sz="3500" b="1" dirty="0">
                <a:solidFill>
                  <a:srgbClr val="FF0000"/>
                </a:solidFill>
              </a:rPr>
              <a:t> - </a:t>
            </a:r>
            <a:r>
              <a:rPr lang="en-US" sz="3500" dirty="0">
                <a:solidFill>
                  <a:srgbClr val="0000FF"/>
                </a:solidFill>
              </a:rPr>
              <a:t>ENUM,   is used to set the location of Title text. The allowed values are defined by using string of 1 or 2 characters from the combination of e, s, n and w (east, south, north and west). Allowed values are e, </a:t>
            </a:r>
            <a:r>
              <a:rPr lang="en-US" sz="3500" dirty="0" err="1">
                <a:solidFill>
                  <a:srgbClr val="0000FF"/>
                </a:solidFill>
              </a:rPr>
              <a:t>en</a:t>
            </a:r>
            <a:r>
              <a:rPr lang="en-US" sz="3500" dirty="0">
                <a:solidFill>
                  <a:srgbClr val="0000FF"/>
                </a:solidFill>
              </a:rPr>
              <a:t>, es, n, ne, </a:t>
            </a:r>
            <a:r>
              <a:rPr lang="en-US" sz="3500" dirty="0" err="1">
                <a:solidFill>
                  <a:srgbClr val="0000FF"/>
                </a:solidFill>
              </a:rPr>
              <a:t>nw</a:t>
            </a:r>
            <a:r>
              <a:rPr lang="en-US" sz="3500" dirty="0">
                <a:solidFill>
                  <a:srgbClr val="0000FF"/>
                </a:solidFill>
              </a:rPr>
              <a:t>, s, se, </a:t>
            </a:r>
            <a:r>
              <a:rPr lang="en-US" sz="3500" dirty="0" err="1">
                <a:solidFill>
                  <a:srgbClr val="0000FF"/>
                </a:solidFill>
              </a:rPr>
              <a:t>sw</a:t>
            </a:r>
            <a:r>
              <a:rPr lang="en-US" sz="3500" dirty="0">
                <a:solidFill>
                  <a:srgbClr val="0000FF"/>
                </a:solidFill>
              </a:rPr>
              <a:t>, w, </a:t>
            </a:r>
            <a:r>
              <a:rPr lang="en-US" sz="3500" dirty="0" err="1">
                <a:solidFill>
                  <a:srgbClr val="0000FF"/>
                </a:solidFill>
              </a:rPr>
              <a:t>wn</a:t>
            </a:r>
            <a:r>
              <a:rPr lang="en-US" sz="3500" dirty="0">
                <a:solidFill>
                  <a:srgbClr val="0000FF"/>
                </a:solidFill>
              </a:rPr>
              <a:t>, or </a:t>
            </a:r>
            <a:r>
              <a:rPr lang="en-US" sz="3500" dirty="0" err="1">
                <a:solidFill>
                  <a:srgbClr val="0000FF"/>
                </a:solidFill>
              </a:rPr>
              <a:t>ws</a:t>
            </a:r>
            <a:endParaRPr lang="en-US" sz="3500" dirty="0">
              <a:solidFill>
                <a:srgbClr val="0000FF"/>
              </a:solidFill>
            </a:endParaRPr>
          </a:p>
          <a:p>
            <a:pPr marL="0" indent="0">
              <a:buNone/>
            </a:pPr>
            <a:r>
              <a:rPr lang="en-US" sz="3500" b="1" dirty="0">
                <a:solidFill>
                  <a:srgbClr val="FF0000"/>
                </a:solidFill>
              </a:rPr>
              <a:t>background_color – </a:t>
            </a:r>
            <a:r>
              <a:rPr lang="en-US" sz="3500" dirty="0">
                <a:solidFill>
                  <a:srgbClr val="0000FF"/>
                </a:solidFill>
              </a:rPr>
              <a:t>String, to set the background color of the frame</a:t>
            </a:r>
          </a:p>
          <a:p>
            <a:pPr marL="0" indent="0">
              <a:buNone/>
            </a:pPr>
            <a:r>
              <a:rPr lang="en-US" sz="3500" b="1" dirty="0" err="1">
                <a:solidFill>
                  <a:srgbClr val="FF0000"/>
                </a:solidFill>
              </a:rPr>
              <a:t>border_width</a:t>
            </a:r>
            <a:r>
              <a:rPr lang="en-US" sz="3500" b="1" dirty="0">
                <a:solidFill>
                  <a:srgbClr val="FF0000"/>
                </a:solidFill>
              </a:rPr>
              <a:t>- </a:t>
            </a:r>
            <a:r>
              <a:rPr lang="en-US" sz="3500" dirty="0">
                <a:solidFill>
                  <a:srgbClr val="0000FF"/>
                </a:solidFill>
              </a:rPr>
              <a:t>Integer,  to set the width of the border in pixels.</a:t>
            </a:r>
          </a:p>
          <a:p>
            <a:pPr marL="0" indent="0">
              <a:buNone/>
            </a:pPr>
            <a:r>
              <a:rPr lang="en-US" sz="3500" b="1" dirty="0">
                <a:solidFill>
                  <a:srgbClr val="FF0000"/>
                </a:solidFill>
              </a:rPr>
              <a:t>size-</a:t>
            </a:r>
            <a:r>
              <a:rPr lang="en-US" sz="3500" dirty="0">
                <a:solidFill>
                  <a:srgbClr val="0000FF"/>
                </a:solidFill>
              </a:rPr>
              <a:t> (Integer,Integer), is the size of the columns defined as pair of values representing width and height of the column.</a:t>
            </a:r>
          </a:p>
          <a:p>
            <a:pPr marL="0" indent="0">
              <a:buNone/>
            </a:pPr>
            <a:r>
              <a:rPr lang="en-US" sz="3500" b="1" dirty="0">
                <a:solidFill>
                  <a:srgbClr val="FF0000"/>
                </a:solidFill>
              </a:rPr>
              <a:t>Pad – </a:t>
            </a:r>
            <a:r>
              <a:rPr lang="en-US" sz="3500" dirty="0">
                <a:solidFill>
                  <a:srgbClr val="0000FF"/>
                </a:solidFill>
              </a:rPr>
              <a:t>Integer – is the padding space you can specify for a frame with respect to other elements/frames.</a:t>
            </a:r>
          </a:p>
          <a:p>
            <a:pPr marL="0" indent="0">
              <a:buNone/>
            </a:pPr>
            <a:r>
              <a:rPr lang="en-US" sz="3500" b="1" dirty="0">
                <a:solidFill>
                  <a:srgbClr val="FF0000"/>
                </a:solidFill>
              </a:rPr>
              <a:t>font –</a:t>
            </a:r>
            <a:r>
              <a:rPr lang="en-US" sz="3500" dirty="0">
                <a:solidFill>
                  <a:srgbClr val="0000FF"/>
                </a:solidFill>
              </a:rPr>
              <a:t> String, to  set the font family of the text</a:t>
            </a:r>
          </a:p>
          <a:p>
            <a:pPr marL="0" indent="0">
              <a:buNone/>
            </a:pPr>
            <a:r>
              <a:rPr lang="en-US" sz="3500" b="1" dirty="0">
                <a:solidFill>
                  <a:srgbClr val="FF0000"/>
                </a:solidFill>
              </a:rPr>
              <a:t>key/K - </a:t>
            </a:r>
            <a:r>
              <a:rPr lang="en-US" sz="3500" dirty="0">
                <a:solidFill>
                  <a:srgbClr val="0000FF"/>
                </a:solidFill>
              </a:rPr>
              <a:t>String, the key assigned to frame element to identify this frame in the values list returned by the window read() method.</a:t>
            </a:r>
          </a:p>
          <a:p>
            <a:pPr marL="0" indent="0">
              <a:buNone/>
            </a:pPr>
            <a:r>
              <a:rPr lang="en-US" sz="3500" b="1" dirty="0">
                <a:solidFill>
                  <a:srgbClr val="FF0000"/>
                </a:solidFill>
              </a:rPr>
              <a:t>element_Justification - </a:t>
            </a:r>
            <a:r>
              <a:rPr lang="en-US" sz="3500" dirty="0">
                <a:solidFill>
                  <a:srgbClr val="0000FF"/>
                </a:solidFill>
              </a:rPr>
              <a:t>String, defines how the elements in the frame will be justified. Allowed values are ‘left’, ‘right’ and ‘center’</a:t>
            </a:r>
          </a:p>
          <a:p>
            <a:pPr marL="0" indent="0">
              <a:buNone/>
            </a:pPr>
            <a:r>
              <a:rPr lang="en-US" sz="3500" b="1" dirty="0">
                <a:solidFill>
                  <a:srgbClr val="FF0000"/>
                </a:solidFill>
              </a:rPr>
              <a:t>visible - </a:t>
            </a:r>
            <a:r>
              <a:rPr lang="en-US" sz="3500" dirty="0">
                <a:solidFill>
                  <a:srgbClr val="0000FF"/>
                </a:solidFill>
              </a:rPr>
              <a:t>Boolean, to set the visibility of the frame at the runtime. If visible is False, all the elements placed in the frames will also be not visible.</a:t>
            </a:r>
          </a:p>
          <a:p>
            <a:pPr marL="0" indent="0">
              <a:buNone/>
            </a:pPr>
            <a:r>
              <a:rPr lang="en-US" sz="3500" b="1" dirty="0">
                <a:solidFill>
                  <a:srgbClr val="FF0000"/>
                </a:solidFill>
              </a:rPr>
              <a:t>tooltip - </a:t>
            </a:r>
            <a:r>
              <a:rPr lang="en-US" sz="3500" dirty="0">
                <a:solidFill>
                  <a:srgbClr val="0000FF"/>
                </a:solidFill>
              </a:rPr>
              <a:t>String, the small text that appears when the user rests mouse cursor on the frame. </a:t>
            </a:r>
          </a:p>
          <a:p>
            <a:pPr marL="0" indent="0">
              <a:buNone/>
            </a:pPr>
            <a:endParaRPr lang="en-US" sz="2600" dirty="0">
              <a:solidFill>
                <a:srgbClr val="0000FF"/>
              </a:solidFill>
            </a:endParaRPr>
          </a:p>
          <a:p>
            <a:pPr marL="0" indent="0">
              <a:buNone/>
            </a:pPr>
            <a:endParaRPr lang="en-US" dirty="0"/>
          </a:p>
          <a:p>
            <a:pPr marL="0" indent="0">
              <a:buNone/>
            </a:pPr>
            <a:endParaRPr lang="en-IN" dirty="0"/>
          </a:p>
        </p:txBody>
      </p:sp>
      <p:sp>
        <p:nvSpPr>
          <p:cNvPr id="4" name="Footer Placeholder 3">
            <a:extLst>
              <a:ext uri="{FF2B5EF4-FFF2-40B4-BE49-F238E27FC236}">
                <a16:creationId xmlns:a16="http://schemas.microsoft.com/office/drawing/2014/main" id="{AD71EA59-85D6-4531-9482-958B0E78E5D5}"/>
              </a:ext>
            </a:extLst>
          </p:cNvPr>
          <p:cNvSpPr>
            <a:spLocks noGrp="1"/>
          </p:cNvSpPr>
          <p:nvPr>
            <p:ph type="ftr" sz="quarter" idx="11"/>
          </p:nvPr>
        </p:nvSpPr>
        <p:spPr/>
        <p:txBody>
          <a:bodyPr/>
          <a:lstStyle/>
          <a:p>
            <a:r>
              <a:rPr lang="en-IN" b="1" dirty="0">
                <a:solidFill>
                  <a:srgbClr val="FF0000"/>
                </a:solidFill>
              </a:rPr>
              <a:t>PySimpleGUI   By   B R Pawan Kumar</a:t>
            </a:r>
          </a:p>
        </p:txBody>
      </p:sp>
    </p:spTree>
    <p:extLst>
      <p:ext uri="{BB962C8B-B14F-4D97-AF65-F5344CB8AC3E}">
        <p14:creationId xmlns:p14="http://schemas.microsoft.com/office/powerpoint/2010/main" val="35745339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3A0CD3-DB5A-4B00-95D7-5F8B3DF4F22D}"/>
              </a:ext>
            </a:extLst>
          </p:cNvPr>
          <p:cNvSpPr>
            <a:spLocks noGrp="1"/>
          </p:cNvSpPr>
          <p:nvPr>
            <p:ph type="title"/>
          </p:nvPr>
        </p:nvSpPr>
        <p:spPr>
          <a:xfrm>
            <a:off x="1764484" y="-280115"/>
            <a:ext cx="10105939" cy="1325563"/>
          </a:xfrm>
        </p:spPr>
        <p:txBody>
          <a:bodyPr/>
          <a:lstStyle/>
          <a:p>
            <a:r>
              <a:rPr lang="en-US" sz="4400" b="1" u="sng" dirty="0">
                <a:solidFill>
                  <a:srgbClr val="7030A0"/>
                </a:solidFill>
              </a:rPr>
              <a:t>Containers in PySimpleGUI : </a:t>
            </a:r>
            <a:r>
              <a:rPr lang="en-US" b="1" u="sng" dirty="0">
                <a:solidFill>
                  <a:srgbClr val="7030A0"/>
                </a:solidFill>
              </a:rPr>
              <a:t>Frame</a:t>
            </a:r>
            <a:r>
              <a:rPr lang="en-US" sz="4400" b="1" u="sng" dirty="0">
                <a:solidFill>
                  <a:srgbClr val="7030A0"/>
                </a:solidFill>
              </a:rPr>
              <a:t> Element</a:t>
            </a:r>
            <a:endParaRPr lang="en-IN" dirty="0"/>
          </a:p>
        </p:txBody>
      </p:sp>
      <p:pic>
        <p:nvPicPr>
          <p:cNvPr id="7" name="Picture 6">
            <a:extLst>
              <a:ext uri="{FF2B5EF4-FFF2-40B4-BE49-F238E27FC236}">
                <a16:creationId xmlns:a16="http://schemas.microsoft.com/office/drawing/2014/main" id="{B043BC97-63A4-4F94-9F90-CE6DAA4BEC84}"/>
              </a:ext>
            </a:extLst>
          </p:cNvPr>
          <p:cNvPicPr>
            <a:picLocks noChangeAspect="1"/>
          </p:cNvPicPr>
          <p:nvPr/>
        </p:nvPicPr>
        <p:blipFill>
          <a:blip r:embed="rId2"/>
          <a:stretch>
            <a:fillRect/>
          </a:stretch>
        </p:blipFill>
        <p:spPr>
          <a:xfrm>
            <a:off x="398170" y="872455"/>
            <a:ext cx="11395660" cy="5578679"/>
          </a:xfrm>
          <a:prstGeom prst="rect">
            <a:avLst/>
          </a:prstGeom>
        </p:spPr>
      </p:pic>
      <p:sp>
        <p:nvSpPr>
          <p:cNvPr id="8" name="Footer Placeholder 7">
            <a:extLst>
              <a:ext uri="{FF2B5EF4-FFF2-40B4-BE49-F238E27FC236}">
                <a16:creationId xmlns:a16="http://schemas.microsoft.com/office/drawing/2014/main" id="{066347CC-DAD2-49B2-92E3-6922CA5CA254}"/>
              </a:ext>
            </a:extLst>
          </p:cNvPr>
          <p:cNvSpPr>
            <a:spLocks noGrp="1"/>
          </p:cNvSpPr>
          <p:nvPr>
            <p:ph type="ftr" sz="quarter" idx="11"/>
          </p:nvPr>
        </p:nvSpPr>
        <p:spPr/>
        <p:txBody>
          <a:bodyPr/>
          <a:lstStyle/>
          <a:p>
            <a:r>
              <a:rPr lang="en-IN" b="1" dirty="0">
                <a:solidFill>
                  <a:srgbClr val="FF0000"/>
                </a:solidFill>
              </a:rPr>
              <a:t>PySimpleGUI   By   B R Pawan Kumar</a:t>
            </a:r>
          </a:p>
        </p:txBody>
      </p:sp>
    </p:spTree>
    <p:extLst>
      <p:ext uri="{BB962C8B-B14F-4D97-AF65-F5344CB8AC3E}">
        <p14:creationId xmlns:p14="http://schemas.microsoft.com/office/powerpoint/2010/main" val="8414279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645D36-16F7-4C2D-83B7-5B378D64588F}"/>
              </a:ext>
            </a:extLst>
          </p:cNvPr>
          <p:cNvSpPr>
            <a:spLocks noGrp="1"/>
          </p:cNvSpPr>
          <p:nvPr>
            <p:ph type="title"/>
          </p:nvPr>
        </p:nvSpPr>
        <p:spPr>
          <a:xfrm>
            <a:off x="838200" y="-171771"/>
            <a:ext cx="10515600" cy="1325563"/>
          </a:xfrm>
        </p:spPr>
        <p:txBody>
          <a:bodyPr/>
          <a:lstStyle/>
          <a:p>
            <a:r>
              <a:rPr lang="en-US" sz="4400" b="1" u="sng" dirty="0">
                <a:solidFill>
                  <a:srgbClr val="7030A0"/>
                </a:solidFill>
              </a:rPr>
              <a:t>Containers in PySimpleGUI : Tab Element</a:t>
            </a:r>
            <a:endParaRPr lang="en-IN" dirty="0"/>
          </a:p>
        </p:txBody>
      </p:sp>
      <p:sp>
        <p:nvSpPr>
          <p:cNvPr id="3" name="Content Placeholder 2">
            <a:extLst>
              <a:ext uri="{FF2B5EF4-FFF2-40B4-BE49-F238E27FC236}">
                <a16:creationId xmlns:a16="http://schemas.microsoft.com/office/drawing/2014/main" id="{3772640A-4C49-47E5-B4A2-16AF35BDFD78}"/>
              </a:ext>
            </a:extLst>
          </p:cNvPr>
          <p:cNvSpPr>
            <a:spLocks noGrp="1"/>
          </p:cNvSpPr>
          <p:nvPr>
            <p:ph idx="1"/>
          </p:nvPr>
        </p:nvSpPr>
        <p:spPr>
          <a:xfrm>
            <a:off x="158691" y="894446"/>
            <a:ext cx="11686564" cy="4650677"/>
          </a:xfrm>
        </p:spPr>
        <p:txBody>
          <a:bodyPr>
            <a:noAutofit/>
          </a:bodyPr>
          <a:lstStyle/>
          <a:p>
            <a:pPr marL="0" indent="0">
              <a:buNone/>
            </a:pPr>
            <a:r>
              <a:rPr lang="en-US" sz="1800" dirty="0">
                <a:solidFill>
                  <a:srgbClr val="0000FF"/>
                </a:solidFill>
              </a:rPr>
              <a:t>Tab Element is a container element which uses a string as its tab title and a layout to fill with the input elements like Text, Input, Check Boxes, Radio Buttons and so on. It does not have individual existence in a Python GUI interface.</a:t>
            </a:r>
          </a:p>
          <a:p>
            <a:pPr marL="0" indent="0">
              <a:buNone/>
            </a:pPr>
            <a:endParaRPr lang="en-US" sz="800" b="1" dirty="0">
              <a:solidFill>
                <a:srgbClr val="FF0000"/>
              </a:solidFill>
            </a:endParaRPr>
          </a:p>
          <a:p>
            <a:pPr marL="0" indent="0">
              <a:buNone/>
            </a:pPr>
            <a:r>
              <a:rPr lang="en-US" sz="1800" b="1" dirty="0">
                <a:solidFill>
                  <a:srgbClr val="FF0000"/>
                </a:solidFill>
              </a:rPr>
              <a:t>Title – </a:t>
            </a:r>
            <a:r>
              <a:rPr lang="en-US" sz="1800" dirty="0">
                <a:solidFill>
                  <a:srgbClr val="0000FF"/>
                </a:solidFill>
              </a:rPr>
              <a:t>String,  is the text of the tab that you wish to assign, reflecting the purpose of the elements of the container tab</a:t>
            </a:r>
          </a:p>
          <a:p>
            <a:pPr marL="0" indent="0">
              <a:buNone/>
            </a:pPr>
            <a:r>
              <a:rPr lang="en-US" sz="1800" b="1" dirty="0">
                <a:solidFill>
                  <a:srgbClr val="FF0000"/>
                </a:solidFill>
              </a:rPr>
              <a:t>Layout --</a:t>
            </a:r>
            <a:r>
              <a:rPr lang="en-US" sz="1800" dirty="0">
                <a:solidFill>
                  <a:srgbClr val="0000FF"/>
                </a:solidFill>
              </a:rPr>
              <a:t> List of elements, is the list of elements defined to create the interface required to get the input from user</a:t>
            </a:r>
          </a:p>
          <a:p>
            <a:pPr marL="0" indent="0">
              <a:buNone/>
            </a:pPr>
            <a:r>
              <a:rPr lang="en-US" sz="1800" b="1" dirty="0">
                <a:solidFill>
                  <a:srgbClr val="FF0000"/>
                </a:solidFill>
              </a:rPr>
              <a:t>background_color – </a:t>
            </a:r>
            <a:r>
              <a:rPr lang="en-US" sz="1800" dirty="0">
                <a:solidFill>
                  <a:srgbClr val="0000FF"/>
                </a:solidFill>
              </a:rPr>
              <a:t>String, set a color name from the allowed Python colors to paint the color to the title of the Tab</a:t>
            </a:r>
          </a:p>
          <a:p>
            <a:pPr marL="0" indent="0">
              <a:buNone/>
            </a:pPr>
            <a:r>
              <a:rPr lang="en-US" sz="1800" b="1" dirty="0">
                <a:solidFill>
                  <a:srgbClr val="FF0000"/>
                </a:solidFill>
              </a:rPr>
              <a:t>Font – </a:t>
            </a:r>
            <a:r>
              <a:rPr lang="en-US" sz="1800" dirty="0">
                <a:solidFill>
                  <a:srgbClr val="0000FF"/>
                </a:solidFill>
              </a:rPr>
              <a:t>String, set the font family for the text on a specific tab</a:t>
            </a:r>
          </a:p>
          <a:p>
            <a:pPr marL="0" indent="0">
              <a:buNone/>
            </a:pPr>
            <a:r>
              <a:rPr lang="en-US" sz="1800" b="1" dirty="0">
                <a:solidFill>
                  <a:srgbClr val="FF0000"/>
                </a:solidFill>
              </a:rPr>
              <a:t>Disabled --</a:t>
            </a:r>
            <a:r>
              <a:rPr lang="en-US" sz="1800" dirty="0">
                <a:solidFill>
                  <a:srgbClr val="0000FF"/>
                </a:solidFill>
              </a:rPr>
              <a:t> Boolean, set the value to enable or disable the tab so that you can allow the user to interact or not in the specific tab</a:t>
            </a:r>
          </a:p>
          <a:p>
            <a:pPr marL="0" indent="0">
              <a:buNone/>
            </a:pPr>
            <a:r>
              <a:rPr lang="en-US" sz="1800" b="1" dirty="0">
                <a:solidFill>
                  <a:srgbClr val="FF0000"/>
                </a:solidFill>
              </a:rPr>
              <a:t>Key/K – </a:t>
            </a:r>
            <a:r>
              <a:rPr lang="en-US" sz="1800" dirty="0">
                <a:solidFill>
                  <a:srgbClr val="0000FF"/>
                </a:solidFill>
              </a:rPr>
              <a:t>String, is the key by which a specific tab will be identified in the code, like it can be used to disable or enable it</a:t>
            </a:r>
          </a:p>
          <a:p>
            <a:pPr marL="0" indent="0">
              <a:buNone/>
            </a:pPr>
            <a:r>
              <a:rPr lang="en-US" sz="1800" b="1" dirty="0">
                <a:solidFill>
                  <a:srgbClr val="FF0000"/>
                </a:solidFill>
              </a:rPr>
              <a:t>Tooltip --</a:t>
            </a:r>
            <a:r>
              <a:rPr lang="en-US" sz="1800" dirty="0">
                <a:solidFill>
                  <a:srgbClr val="0000FF"/>
                </a:solidFill>
              </a:rPr>
              <a:t> String, is the text you wish the user to read in form of a tooltip appearing with a resting mouse arrow</a:t>
            </a:r>
          </a:p>
          <a:p>
            <a:pPr marL="0" indent="0">
              <a:buNone/>
            </a:pPr>
            <a:r>
              <a:rPr lang="en-US" sz="1800" b="1" dirty="0">
                <a:solidFill>
                  <a:srgbClr val="FF0000"/>
                </a:solidFill>
              </a:rPr>
              <a:t>Visible – </a:t>
            </a:r>
            <a:r>
              <a:rPr lang="en-US" sz="1800" dirty="0">
                <a:solidFill>
                  <a:srgbClr val="0000FF"/>
                </a:solidFill>
              </a:rPr>
              <a:t>Boolean,  to make a tab visible or invisible for the user</a:t>
            </a:r>
          </a:p>
          <a:p>
            <a:pPr marL="0" indent="0">
              <a:buNone/>
            </a:pPr>
            <a:r>
              <a:rPr lang="en-US" sz="1800" b="1" dirty="0" err="1">
                <a:solidFill>
                  <a:srgbClr val="FF0000"/>
                </a:solidFill>
              </a:rPr>
              <a:t>Element_justification</a:t>
            </a:r>
            <a:r>
              <a:rPr lang="en-US" sz="1800" b="1" dirty="0">
                <a:solidFill>
                  <a:srgbClr val="FF0000"/>
                </a:solidFill>
              </a:rPr>
              <a:t> –  </a:t>
            </a:r>
            <a:r>
              <a:rPr lang="en-US" sz="1800" dirty="0">
                <a:solidFill>
                  <a:srgbClr val="0000FF"/>
                </a:solidFill>
              </a:rPr>
              <a:t>String, set to “</a:t>
            </a:r>
            <a:r>
              <a:rPr lang="en-US" sz="1800" dirty="0" err="1">
                <a:solidFill>
                  <a:srgbClr val="0000FF"/>
                </a:solidFill>
              </a:rPr>
              <a:t>left”,”right</a:t>
            </a:r>
            <a:r>
              <a:rPr lang="en-US" sz="1800" dirty="0">
                <a:solidFill>
                  <a:srgbClr val="0000FF"/>
                </a:solidFill>
              </a:rPr>
              <a:t>” or “center” to justify the elements in the  tab</a:t>
            </a:r>
            <a:endParaRPr lang="en-IN" sz="1800" dirty="0">
              <a:solidFill>
                <a:srgbClr val="0000FF"/>
              </a:solidFill>
            </a:endParaRPr>
          </a:p>
        </p:txBody>
      </p:sp>
      <p:sp>
        <p:nvSpPr>
          <p:cNvPr id="4" name="Footer Placeholder 3">
            <a:extLst>
              <a:ext uri="{FF2B5EF4-FFF2-40B4-BE49-F238E27FC236}">
                <a16:creationId xmlns:a16="http://schemas.microsoft.com/office/drawing/2014/main" id="{38F8CC88-8F47-45EF-9F85-298F6BA5B496}"/>
              </a:ext>
            </a:extLst>
          </p:cNvPr>
          <p:cNvSpPr>
            <a:spLocks noGrp="1"/>
          </p:cNvSpPr>
          <p:nvPr>
            <p:ph type="ftr" sz="quarter" idx="11"/>
          </p:nvPr>
        </p:nvSpPr>
        <p:spPr/>
        <p:txBody>
          <a:bodyPr/>
          <a:lstStyle/>
          <a:p>
            <a:r>
              <a:rPr lang="en-IN" b="1" dirty="0">
                <a:solidFill>
                  <a:srgbClr val="FF0000"/>
                </a:solidFill>
              </a:rPr>
              <a:t>PySimpleGUI   By   B R Pawan Kumar</a:t>
            </a:r>
          </a:p>
        </p:txBody>
      </p:sp>
    </p:spTree>
    <p:extLst>
      <p:ext uri="{BB962C8B-B14F-4D97-AF65-F5344CB8AC3E}">
        <p14:creationId xmlns:p14="http://schemas.microsoft.com/office/powerpoint/2010/main" val="531672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645D36-16F7-4C2D-83B7-5B378D64588F}"/>
              </a:ext>
            </a:extLst>
          </p:cNvPr>
          <p:cNvSpPr>
            <a:spLocks noGrp="1"/>
          </p:cNvSpPr>
          <p:nvPr>
            <p:ph type="title"/>
          </p:nvPr>
        </p:nvSpPr>
        <p:spPr>
          <a:xfrm>
            <a:off x="838200" y="-171771"/>
            <a:ext cx="10515600" cy="1325563"/>
          </a:xfrm>
        </p:spPr>
        <p:txBody>
          <a:bodyPr/>
          <a:lstStyle/>
          <a:p>
            <a:r>
              <a:rPr lang="en-US" sz="4400" b="1" u="sng" dirty="0">
                <a:solidFill>
                  <a:srgbClr val="7030A0"/>
                </a:solidFill>
              </a:rPr>
              <a:t>Containers in PySimpleGUI : Tab Element</a:t>
            </a:r>
            <a:endParaRPr lang="en-IN" dirty="0"/>
          </a:p>
        </p:txBody>
      </p:sp>
      <p:sp>
        <p:nvSpPr>
          <p:cNvPr id="4" name="Footer Placeholder 3">
            <a:extLst>
              <a:ext uri="{FF2B5EF4-FFF2-40B4-BE49-F238E27FC236}">
                <a16:creationId xmlns:a16="http://schemas.microsoft.com/office/drawing/2014/main" id="{38F8CC88-8F47-45EF-9F85-298F6BA5B496}"/>
              </a:ext>
            </a:extLst>
          </p:cNvPr>
          <p:cNvSpPr>
            <a:spLocks noGrp="1"/>
          </p:cNvSpPr>
          <p:nvPr>
            <p:ph type="ftr" sz="quarter" idx="11"/>
          </p:nvPr>
        </p:nvSpPr>
        <p:spPr/>
        <p:txBody>
          <a:bodyPr/>
          <a:lstStyle/>
          <a:p>
            <a:r>
              <a:rPr lang="en-IN" b="1" dirty="0">
                <a:solidFill>
                  <a:srgbClr val="FF0000"/>
                </a:solidFill>
              </a:rPr>
              <a:t>PySimpleGUI   By   B R Pawan Kumar</a:t>
            </a:r>
          </a:p>
        </p:txBody>
      </p:sp>
      <p:pic>
        <p:nvPicPr>
          <p:cNvPr id="10" name="Picture 9">
            <a:extLst>
              <a:ext uri="{FF2B5EF4-FFF2-40B4-BE49-F238E27FC236}">
                <a16:creationId xmlns:a16="http://schemas.microsoft.com/office/drawing/2014/main" id="{5F5259C6-D01F-407D-A9BD-C7CAEF2644AF}"/>
              </a:ext>
            </a:extLst>
          </p:cNvPr>
          <p:cNvPicPr>
            <a:picLocks noChangeAspect="1"/>
          </p:cNvPicPr>
          <p:nvPr/>
        </p:nvPicPr>
        <p:blipFill>
          <a:blip r:embed="rId2"/>
          <a:stretch>
            <a:fillRect/>
          </a:stretch>
        </p:blipFill>
        <p:spPr>
          <a:xfrm>
            <a:off x="228017" y="956096"/>
            <a:ext cx="5391150" cy="2314575"/>
          </a:xfrm>
          <a:prstGeom prst="rect">
            <a:avLst/>
          </a:prstGeom>
        </p:spPr>
      </p:pic>
      <p:pic>
        <p:nvPicPr>
          <p:cNvPr id="12" name="Picture 11">
            <a:extLst>
              <a:ext uri="{FF2B5EF4-FFF2-40B4-BE49-F238E27FC236}">
                <a16:creationId xmlns:a16="http://schemas.microsoft.com/office/drawing/2014/main" id="{D49BD7E3-EDF0-4E79-831A-279DF8B1014E}"/>
              </a:ext>
            </a:extLst>
          </p:cNvPr>
          <p:cNvPicPr>
            <a:picLocks noChangeAspect="1"/>
          </p:cNvPicPr>
          <p:nvPr/>
        </p:nvPicPr>
        <p:blipFill>
          <a:blip r:embed="rId3"/>
          <a:stretch>
            <a:fillRect/>
          </a:stretch>
        </p:blipFill>
        <p:spPr>
          <a:xfrm>
            <a:off x="5795671" y="956095"/>
            <a:ext cx="5381625" cy="2314575"/>
          </a:xfrm>
          <a:prstGeom prst="rect">
            <a:avLst/>
          </a:prstGeom>
        </p:spPr>
      </p:pic>
      <p:pic>
        <p:nvPicPr>
          <p:cNvPr id="14" name="Picture 13">
            <a:extLst>
              <a:ext uri="{FF2B5EF4-FFF2-40B4-BE49-F238E27FC236}">
                <a16:creationId xmlns:a16="http://schemas.microsoft.com/office/drawing/2014/main" id="{FC418B79-1590-4CCB-AB27-892E4C83E616}"/>
              </a:ext>
            </a:extLst>
          </p:cNvPr>
          <p:cNvPicPr>
            <a:picLocks noChangeAspect="1"/>
          </p:cNvPicPr>
          <p:nvPr/>
        </p:nvPicPr>
        <p:blipFill>
          <a:blip r:embed="rId4"/>
          <a:stretch>
            <a:fillRect/>
          </a:stretch>
        </p:blipFill>
        <p:spPr>
          <a:xfrm>
            <a:off x="2771193" y="3442996"/>
            <a:ext cx="6270170" cy="2596448"/>
          </a:xfrm>
          <a:prstGeom prst="rect">
            <a:avLst/>
          </a:prstGeom>
        </p:spPr>
      </p:pic>
    </p:spTree>
    <p:extLst>
      <p:ext uri="{BB962C8B-B14F-4D97-AF65-F5344CB8AC3E}">
        <p14:creationId xmlns:p14="http://schemas.microsoft.com/office/powerpoint/2010/main" val="34271838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FAA581-1C22-44AE-88C3-42D20B0310A9}"/>
              </a:ext>
            </a:extLst>
          </p:cNvPr>
          <p:cNvSpPr>
            <a:spLocks noGrp="1"/>
          </p:cNvSpPr>
          <p:nvPr>
            <p:ph type="title"/>
          </p:nvPr>
        </p:nvSpPr>
        <p:spPr/>
        <p:txBody>
          <a:bodyPr/>
          <a:lstStyle/>
          <a:p>
            <a:pPr algn="ctr"/>
            <a:r>
              <a:rPr lang="en-US" b="1" u="sng" dirty="0">
                <a:solidFill>
                  <a:srgbClr val="7030A0"/>
                </a:solidFill>
              </a:rPr>
              <a:t>My GitHub Link </a:t>
            </a:r>
            <a:endParaRPr lang="en-IN" b="1" u="sng" dirty="0">
              <a:solidFill>
                <a:srgbClr val="7030A0"/>
              </a:solidFill>
            </a:endParaRPr>
          </a:p>
        </p:txBody>
      </p:sp>
      <p:sp>
        <p:nvSpPr>
          <p:cNvPr id="3" name="Content Placeholder 2">
            <a:extLst>
              <a:ext uri="{FF2B5EF4-FFF2-40B4-BE49-F238E27FC236}">
                <a16:creationId xmlns:a16="http://schemas.microsoft.com/office/drawing/2014/main" id="{BD872695-342A-4FEA-BA9E-ACA92431820E}"/>
              </a:ext>
            </a:extLst>
          </p:cNvPr>
          <p:cNvSpPr>
            <a:spLocks noGrp="1"/>
          </p:cNvSpPr>
          <p:nvPr>
            <p:ph idx="1"/>
          </p:nvPr>
        </p:nvSpPr>
        <p:spPr/>
        <p:txBody>
          <a:bodyPr/>
          <a:lstStyle/>
          <a:p>
            <a:pPr marL="0" indent="0">
              <a:buNone/>
            </a:pPr>
            <a:r>
              <a:rPr lang="en-US" dirty="0"/>
              <a:t>My GitHub Link will provide the code for all of the Sample Apps discussed and a few More for your Reference.</a:t>
            </a:r>
          </a:p>
          <a:p>
            <a:pPr marL="0" indent="0">
              <a:buNone/>
            </a:pPr>
            <a:endParaRPr lang="en-US" dirty="0"/>
          </a:p>
          <a:p>
            <a:pPr marL="0" indent="0">
              <a:buNone/>
            </a:pPr>
            <a:r>
              <a:rPr lang="en-US" b="1" dirty="0">
                <a:solidFill>
                  <a:srgbClr val="7030A0"/>
                </a:solidFill>
              </a:rPr>
              <a:t>GitHub Link: </a:t>
            </a:r>
            <a:r>
              <a:rPr lang="en-US" dirty="0">
                <a:hlinkClick r:id="rId2"/>
              </a:rPr>
              <a:t>https://github.com/brpawankumariyengar-python/PySimpleGUI__Tutorial</a:t>
            </a:r>
            <a:endParaRPr lang="en-US" dirty="0"/>
          </a:p>
          <a:p>
            <a:pPr marL="0" indent="0">
              <a:buNone/>
            </a:pPr>
            <a:endParaRPr lang="en-IN" dirty="0"/>
          </a:p>
        </p:txBody>
      </p:sp>
      <p:sp>
        <p:nvSpPr>
          <p:cNvPr id="4" name="Footer Placeholder 3">
            <a:extLst>
              <a:ext uri="{FF2B5EF4-FFF2-40B4-BE49-F238E27FC236}">
                <a16:creationId xmlns:a16="http://schemas.microsoft.com/office/drawing/2014/main" id="{0EAA2CB1-2828-4D23-9A00-2A4CA6E5804A}"/>
              </a:ext>
            </a:extLst>
          </p:cNvPr>
          <p:cNvSpPr>
            <a:spLocks noGrp="1"/>
          </p:cNvSpPr>
          <p:nvPr>
            <p:ph type="ftr" sz="quarter" idx="11"/>
          </p:nvPr>
        </p:nvSpPr>
        <p:spPr/>
        <p:txBody>
          <a:bodyPr/>
          <a:lstStyle/>
          <a:p>
            <a:r>
              <a:rPr lang="en-IN"/>
              <a:t>PySimpleGUI   By   B R Pawan Kumar</a:t>
            </a:r>
          </a:p>
        </p:txBody>
      </p:sp>
    </p:spTree>
    <p:extLst>
      <p:ext uri="{BB962C8B-B14F-4D97-AF65-F5344CB8AC3E}">
        <p14:creationId xmlns:p14="http://schemas.microsoft.com/office/powerpoint/2010/main" val="32954670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6B137-289B-4742-BEF6-2EE231590F9B}"/>
              </a:ext>
            </a:extLst>
          </p:cNvPr>
          <p:cNvSpPr>
            <a:spLocks noGrp="1"/>
          </p:cNvSpPr>
          <p:nvPr>
            <p:ph type="title"/>
          </p:nvPr>
        </p:nvSpPr>
        <p:spPr>
          <a:xfrm>
            <a:off x="2032518" y="-143773"/>
            <a:ext cx="10515600" cy="1325563"/>
          </a:xfrm>
        </p:spPr>
        <p:txBody>
          <a:bodyPr>
            <a:normAutofit/>
          </a:bodyPr>
          <a:lstStyle/>
          <a:p>
            <a:r>
              <a:rPr lang="en-US" sz="6000" b="1" u="sng" dirty="0">
                <a:solidFill>
                  <a:srgbClr val="7030A0"/>
                </a:solidFill>
              </a:rPr>
              <a:t>What Is </a:t>
            </a:r>
            <a:r>
              <a:rPr lang="en-US" sz="6000" b="1" u="sng" dirty="0" err="1">
                <a:solidFill>
                  <a:srgbClr val="7030A0"/>
                </a:solidFill>
              </a:rPr>
              <a:t>PySimpleGUI</a:t>
            </a:r>
            <a:r>
              <a:rPr lang="en-US" sz="6000" b="1" u="sng" dirty="0">
                <a:solidFill>
                  <a:srgbClr val="7030A0"/>
                </a:solidFill>
              </a:rPr>
              <a:t> ?</a:t>
            </a:r>
            <a:endParaRPr lang="en-IN" sz="6000" b="1" u="sng" dirty="0">
              <a:solidFill>
                <a:srgbClr val="7030A0"/>
              </a:solidFill>
            </a:endParaRPr>
          </a:p>
        </p:txBody>
      </p:sp>
      <p:sp>
        <p:nvSpPr>
          <p:cNvPr id="3" name="Content Placeholder 2">
            <a:extLst>
              <a:ext uri="{FF2B5EF4-FFF2-40B4-BE49-F238E27FC236}">
                <a16:creationId xmlns:a16="http://schemas.microsoft.com/office/drawing/2014/main" id="{8FF25683-C8D8-4331-97D8-083AD582447B}"/>
              </a:ext>
            </a:extLst>
          </p:cNvPr>
          <p:cNvSpPr>
            <a:spLocks noGrp="1"/>
          </p:cNvSpPr>
          <p:nvPr>
            <p:ph idx="1"/>
          </p:nvPr>
        </p:nvSpPr>
        <p:spPr>
          <a:xfrm>
            <a:off x="84575" y="990364"/>
            <a:ext cx="11576807" cy="3065157"/>
          </a:xfrm>
        </p:spPr>
        <p:txBody>
          <a:bodyPr>
            <a:normAutofit/>
          </a:bodyPr>
          <a:lstStyle/>
          <a:p>
            <a:pPr marL="0" indent="0">
              <a:buNone/>
            </a:pPr>
            <a:r>
              <a:rPr lang="en-US" sz="2600" dirty="0" err="1">
                <a:solidFill>
                  <a:srgbClr val="0000FF"/>
                </a:solidFill>
              </a:rPr>
              <a:t>PySimpleGUI</a:t>
            </a:r>
            <a:r>
              <a:rPr lang="en-US" sz="2600" dirty="0">
                <a:solidFill>
                  <a:srgbClr val="0000FF"/>
                </a:solidFill>
              </a:rPr>
              <a:t> is a Python package that enables Python programmers of all levels to create GUIs. You specify your GUI window using a "layout" which contains widgets (they're called "Elements" in </a:t>
            </a:r>
            <a:r>
              <a:rPr lang="en-US" sz="2600" dirty="0" err="1">
                <a:solidFill>
                  <a:srgbClr val="0000FF"/>
                </a:solidFill>
              </a:rPr>
              <a:t>PySimpleGUI</a:t>
            </a:r>
            <a:r>
              <a:rPr lang="en-US" sz="2600" dirty="0">
                <a:solidFill>
                  <a:srgbClr val="0000FF"/>
                </a:solidFill>
              </a:rPr>
              <a:t>). Your layout is used to create a window using one of the 4 supported frameworks to display and interact with your window. Supported frameworks include </a:t>
            </a:r>
            <a:r>
              <a:rPr lang="en-US" sz="2600" dirty="0" err="1">
                <a:solidFill>
                  <a:srgbClr val="0000FF"/>
                </a:solidFill>
              </a:rPr>
              <a:t>tkinter</a:t>
            </a:r>
            <a:r>
              <a:rPr lang="en-US" sz="2600" dirty="0">
                <a:solidFill>
                  <a:srgbClr val="0000FF"/>
                </a:solidFill>
              </a:rPr>
              <a:t>, Qt, </a:t>
            </a:r>
            <a:r>
              <a:rPr lang="en-US" sz="2600" dirty="0" err="1">
                <a:solidFill>
                  <a:srgbClr val="0000FF"/>
                </a:solidFill>
              </a:rPr>
              <a:t>WxPython</a:t>
            </a:r>
            <a:r>
              <a:rPr lang="en-US" sz="2600" dirty="0">
                <a:solidFill>
                  <a:srgbClr val="0000FF"/>
                </a:solidFill>
              </a:rPr>
              <a:t>, or Remi. The term "wrapper" is sometimes used for these kinds of packages.</a:t>
            </a:r>
            <a:endParaRPr lang="en-IN" sz="2600" dirty="0">
              <a:solidFill>
                <a:srgbClr val="0000FF"/>
              </a:solidFill>
            </a:endParaRPr>
          </a:p>
        </p:txBody>
      </p:sp>
      <p:pic>
        <p:nvPicPr>
          <p:cNvPr id="5" name="Picture 4">
            <a:extLst>
              <a:ext uri="{FF2B5EF4-FFF2-40B4-BE49-F238E27FC236}">
                <a16:creationId xmlns:a16="http://schemas.microsoft.com/office/drawing/2014/main" id="{8CD944BE-5F81-4F45-8DA3-7135975AFAC7}"/>
              </a:ext>
            </a:extLst>
          </p:cNvPr>
          <p:cNvPicPr>
            <a:picLocks noChangeAspect="1"/>
          </p:cNvPicPr>
          <p:nvPr/>
        </p:nvPicPr>
        <p:blipFill>
          <a:blip r:embed="rId2"/>
          <a:stretch>
            <a:fillRect/>
          </a:stretch>
        </p:blipFill>
        <p:spPr>
          <a:xfrm>
            <a:off x="0" y="3317650"/>
            <a:ext cx="11793294" cy="2873731"/>
          </a:xfrm>
          <a:prstGeom prst="rect">
            <a:avLst/>
          </a:prstGeom>
        </p:spPr>
      </p:pic>
      <p:sp>
        <p:nvSpPr>
          <p:cNvPr id="4" name="Footer Placeholder 3">
            <a:extLst>
              <a:ext uri="{FF2B5EF4-FFF2-40B4-BE49-F238E27FC236}">
                <a16:creationId xmlns:a16="http://schemas.microsoft.com/office/drawing/2014/main" id="{2061C3C6-0818-48F7-AE34-04C30BEB467D}"/>
              </a:ext>
            </a:extLst>
          </p:cNvPr>
          <p:cNvSpPr>
            <a:spLocks noGrp="1"/>
          </p:cNvSpPr>
          <p:nvPr>
            <p:ph type="ftr" sz="quarter" idx="11"/>
          </p:nvPr>
        </p:nvSpPr>
        <p:spPr/>
        <p:txBody>
          <a:bodyPr/>
          <a:lstStyle/>
          <a:p>
            <a:r>
              <a:rPr lang="en-IN" b="1" dirty="0">
                <a:solidFill>
                  <a:srgbClr val="FF0000"/>
                </a:solidFill>
              </a:rPr>
              <a:t>PySimpleGUI   By   B R Pawan Kumar</a:t>
            </a:r>
          </a:p>
        </p:txBody>
      </p:sp>
    </p:spTree>
    <p:extLst>
      <p:ext uri="{BB962C8B-B14F-4D97-AF65-F5344CB8AC3E}">
        <p14:creationId xmlns:p14="http://schemas.microsoft.com/office/powerpoint/2010/main" val="35410802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BB0FA-C64D-4065-A9DD-38CF9B2288CD}"/>
              </a:ext>
            </a:extLst>
          </p:cNvPr>
          <p:cNvSpPr>
            <a:spLocks noGrp="1"/>
          </p:cNvSpPr>
          <p:nvPr>
            <p:ph type="title"/>
          </p:nvPr>
        </p:nvSpPr>
        <p:spPr>
          <a:xfrm>
            <a:off x="0" y="-121437"/>
            <a:ext cx="11353800" cy="1325563"/>
          </a:xfrm>
        </p:spPr>
        <p:txBody>
          <a:bodyPr/>
          <a:lstStyle/>
          <a:p>
            <a:pPr algn="ctr"/>
            <a:r>
              <a:rPr lang="en-US" b="1" u="sng" dirty="0">
                <a:solidFill>
                  <a:srgbClr val="7030A0"/>
                </a:solidFill>
              </a:rPr>
              <a:t>PySimpleGUI Hardware and Software supported </a:t>
            </a:r>
            <a:endParaRPr lang="en-IN" dirty="0"/>
          </a:p>
        </p:txBody>
      </p:sp>
      <p:sp>
        <p:nvSpPr>
          <p:cNvPr id="3" name="Content Placeholder 2">
            <a:extLst>
              <a:ext uri="{FF2B5EF4-FFF2-40B4-BE49-F238E27FC236}">
                <a16:creationId xmlns:a16="http://schemas.microsoft.com/office/drawing/2014/main" id="{C4A3E8C2-0B44-4F54-AEC8-2081D401C0BA}"/>
              </a:ext>
            </a:extLst>
          </p:cNvPr>
          <p:cNvSpPr>
            <a:spLocks noGrp="1"/>
          </p:cNvSpPr>
          <p:nvPr>
            <p:ph idx="1"/>
          </p:nvPr>
        </p:nvSpPr>
        <p:spPr>
          <a:xfrm>
            <a:off x="410361" y="1095782"/>
            <a:ext cx="6653169" cy="5447631"/>
          </a:xfrm>
        </p:spPr>
        <p:txBody>
          <a:bodyPr>
            <a:normAutofit/>
          </a:bodyPr>
          <a:lstStyle/>
          <a:p>
            <a:r>
              <a:rPr lang="en-IN" b="1" dirty="0">
                <a:solidFill>
                  <a:srgbClr val="0070C0"/>
                </a:solidFill>
              </a:rPr>
              <a:t>Hardware</a:t>
            </a:r>
          </a:p>
          <a:p>
            <a:pPr lvl="1"/>
            <a:r>
              <a:rPr lang="en-IN" dirty="0">
                <a:solidFill>
                  <a:srgbClr val="0000FF"/>
                </a:solidFill>
              </a:rPr>
              <a:t>PC's, Desktop, Laptops</a:t>
            </a:r>
          </a:p>
          <a:p>
            <a:pPr lvl="1"/>
            <a:r>
              <a:rPr lang="en-IN" dirty="0">
                <a:solidFill>
                  <a:srgbClr val="0000FF"/>
                </a:solidFill>
              </a:rPr>
              <a:t>Macs of all types</a:t>
            </a:r>
          </a:p>
          <a:p>
            <a:pPr lvl="1"/>
            <a:r>
              <a:rPr lang="en-IN" dirty="0">
                <a:solidFill>
                  <a:srgbClr val="0000FF"/>
                </a:solidFill>
              </a:rPr>
              <a:t>Raspberry Pi</a:t>
            </a:r>
          </a:p>
          <a:p>
            <a:pPr lvl="1"/>
            <a:r>
              <a:rPr lang="en-IN" dirty="0">
                <a:solidFill>
                  <a:srgbClr val="0000FF"/>
                </a:solidFill>
              </a:rPr>
              <a:t>Android devices like phones and tablets</a:t>
            </a:r>
          </a:p>
          <a:p>
            <a:pPr lvl="1"/>
            <a:r>
              <a:rPr lang="en-IN" dirty="0">
                <a:solidFill>
                  <a:srgbClr val="0000FF"/>
                </a:solidFill>
              </a:rPr>
              <a:t>Virtual machine online (no hardware) - repl.it</a:t>
            </a:r>
          </a:p>
          <a:p>
            <a:r>
              <a:rPr lang="en-IN" b="1" dirty="0">
                <a:solidFill>
                  <a:srgbClr val="0070C0"/>
                </a:solidFill>
              </a:rPr>
              <a:t>OS</a:t>
            </a:r>
          </a:p>
          <a:p>
            <a:pPr lvl="1"/>
            <a:r>
              <a:rPr lang="en-IN" dirty="0">
                <a:solidFill>
                  <a:srgbClr val="0000FF"/>
                </a:solidFill>
              </a:rPr>
              <a:t>Windows 7, 8, 10</a:t>
            </a:r>
          </a:p>
          <a:p>
            <a:pPr lvl="1"/>
            <a:r>
              <a:rPr lang="en-IN" dirty="0">
                <a:solidFill>
                  <a:srgbClr val="0000FF"/>
                </a:solidFill>
              </a:rPr>
              <a:t>Linux on PC - Tested on several distributions</a:t>
            </a:r>
          </a:p>
          <a:p>
            <a:pPr lvl="1"/>
            <a:r>
              <a:rPr lang="en-IN" dirty="0">
                <a:solidFill>
                  <a:srgbClr val="0000FF"/>
                </a:solidFill>
              </a:rPr>
              <a:t>Linux on Raspberry Pi</a:t>
            </a:r>
          </a:p>
          <a:p>
            <a:pPr lvl="1"/>
            <a:r>
              <a:rPr lang="en-IN" dirty="0">
                <a:solidFill>
                  <a:srgbClr val="0000FF"/>
                </a:solidFill>
              </a:rPr>
              <a:t>Linux on Android - Can use either </a:t>
            </a:r>
            <a:r>
              <a:rPr lang="en-IN" dirty="0" err="1">
                <a:solidFill>
                  <a:srgbClr val="0000FF"/>
                </a:solidFill>
              </a:rPr>
              <a:t>Termux</a:t>
            </a:r>
            <a:r>
              <a:rPr lang="en-IN" dirty="0">
                <a:solidFill>
                  <a:srgbClr val="0000FF"/>
                </a:solidFill>
              </a:rPr>
              <a:t> or PyDroid3</a:t>
            </a:r>
          </a:p>
          <a:p>
            <a:pPr lvl="1"/>
            <a:r>
              <a:rPr lang="en-IN" dirty="0">
                <a:solidFill>
                  <a:srgbClr val="0000FF"/>
                </a:solidFill>
              </a:rPr>
              <a:t>Mac OS</a:t>
            </a:r>
          </a:p>
          <a:p>
            <a:pPr marL="0" indent="0">
              <a:buNone/>
            </a:pPr>
            <a:endParaRPr lang="en-IN" dirty="0"/>
          </a:p>
        </p:txBody>
      </p:sp>
      <p:sp>
        <p:nvSpPr>
          <p:cNvPr id="4" name="TextBox 3">
            <a:extLst>
              <a:ext uri="{FF2B5EF4-FFF2-40B4-BE49-F238E27FC236}">
                <a16:creationId xmlns:a16="http://schemas.microsoft.com/office/drawing/2014/main" id="{0C55AC8B-767C-481D-8A42-4B22EA9D1750}"/>
              </a:ext>
            </a:extLst>
          </p:cNvPr>
          <p:cNvSpPr txBox="1"/>
          <p:nvPr/>
        </p:nvSpPr>
        <p:spPr>
          <a:xfrm>
            <a:off x="7952764" y="1317072"/>
            <a:ext cx="3523376" cy="646331"/>
          </a:xfrm>
          <a:prstGeom prst="rect">
            <a:avLst/>
          </a:prstGeom>
          <a:noFill/>
        </p:spPr>
        <p:txBody>
          <a:bodyPr wrap="square" rtlCol="0">
            <a:spAutoFit/>
          </a:bodyPr>
          <a:lstStyle/>
          <a:p>
            <a:r>
              <a:rPr lang="en-US" b="1" dirty="0">
                <a:solidFill>
                  <a:srgbClr val="C00000"/>
                </a:solidFill>
              </a:rPr>
              <a:t>It can run on Python 2.7 and above and all versions of Python 3</a:t>
            </a:r>
            <a:endParaRPr lang="en-IN" b="1" dirty="0">
              <a:solidFill>
                <a:srgbClr val="C00000"/>
              </a:solidFill>
            </a:endParaRPr>
          </a:p>
        </p:txBody>
      </p:sp>
      <p:sp>
        <p:nvSpPr>
          <p:cNvPr id="5" name="Footer Placeholder 4">
            <a:extLst>
              <a:ext uri="{FF2B5EF4-FFF2-40B4-BE49-F238E27FC236}">
                <a16:creationId xmlns:a16="http://schemas.microsoft.com/office/drawing/2014/main" id="{36C6C9F3-5659-43EF-A9C8-63DE4DFAB9D3}"/>
              </a:ext>
            </a:extLst>
          </p:cNvPr>
          <p:cNvSpPr>
            <a:spLocks noGrp="1"/>
          </p:cNvSpPr>
          <p:nvPr>
            <p:ph type="ftr" sz="quarter" idx="11"/>
          </p:nvPr>
        </p:nvSpPr>
        <p:spPr/>
        <p:txBody>
          <a:bodyPr/>
          <a:lstStyle/>
          <a:p>
            <a:r>
              <a:rPr lang="en-IN" b="1" dirty="0">
                <a:solidFill>
                  <a:srgbClr val="FF0000"/>
                </a:solidFill>
              </a:rPr>
              <a:t>PySimpleGUI   By   B R Pawan Kumar</a:t>
            </a:r>
          </a:p>
        </p:txBody>
      </p:sp>
    </p:spTree>
    <p:extLst>
      <p:ext uri="{BB962C8B-B14F-4D97-AF65-F5344CB8AC3E}">
        <p14:creationId xmlns:p14="http://schemas.microsoft.com/office/powerpoint/2010/main" val="33394675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4B026D-6B02-410D-A002-301F3F8B7347}"/>
              </a:ext>
            </a:extLst>
          </p:cNvPr>
          <p:cNvSpPr>
            <a:spLocks noGrp="1"/>
          </p:cNvSpPr>
          <p:nvPr>
            <p:ph type="title"/>
          </p:nvPr>
        </p:nvSpPr>
        <p:spPr/>
        <p:txBody>
          <a:bodyPr/>
          <a:lstStyle/>
          <a:p>
            <a:r>
              <a:rPr lang="en-US" b="1" u="sng" dirty="0">
                <a:solidFill>
                  <a:srgbClr val="7030A0"/>
                </a:solidFill>
              </a:rPr>
              <a:t>PySimpleGUI Installation</a:t>
            </a:r>
            <a:endParaRPr lang="en-IN" dirty="0"/>
          </a:p>
        </p:txBody>
      </p:sp>
      <p:sp>
        <p:nvSpPr>
          <p:cNvPr id="3" name="Content Placeholder 2">
            <a:extLst>
              <a:ext uri="{FF2B5EF4-FFF2-40B4-BE49-F238E27FC236}">
                <a16:creationId xmlns:a16="http://schemas.microsoft.com/office/drawing/2014/main" id="{D024337B-7E43-4EF7-9726-095B149AD154}"/>
              </a:ext>
            </a:extLst>
          </p:cNvPr>
          <p:cNvSpPr>
            <a:spLocks noGrp="1"/>
          </p:cNvSpPr>
          <p:nvPr>
            <p:ph idx="1"/>
          </p:nvPr>
        </p:nvSpPr>
        <p:spPr/>
        <p:txBody>
          <a:bodyPr/>
          <a:lstStyle/>
          <a:p>
            <a:pPr marL="0" indent="0">
              <a:buNone/>
            </a:pPr>
            <a:r>
              <a:rPr lang="en-US" dirty="0">
                <a:solidFill>
                  <a:srgbClr val="0000FF"/>
                </a:solidFill>
              </a:rPr>
              <a:t>The most common and easy method is via Pip install:</a:t>
            </a:r>
            <a:br>
              <a:rPr lang="en-US" dirty="0">
                <a:solidFill>
                  <a:srgbClr val="0000FF"/>
                </a:solidFill>
              </a:rPr>
            </a:br>
            <a:r>
              <a:rPr lang="en-US" dirty="0">
                <a:solidFill>
                  <a:srgbClr val="0000FF"/>
                </a:solidFill>
              </a:rPr>
              <a:t>Console Command is as:      </a:t>
            </a:r>
            <a:r>
              <a:rPr lang="en-US" b="1" i="1" dirty="0">
                <a:solidFill>
                  <a:srgbClr val="006600"/>
                </a:solidFill>
              </a:rPr>
              <a:t>pip install PySimpleGUI</a:t>
            </a:r>
          </a:p>
          <a:p>
            <a:pPr marL="0" indent="0">
              <a:buNone/>
            </a:pPr>
            <a:endParaRPr lang="en-US" b="1" i="1" dirty="0">
              <a:solidFill>
                <a:srgbClr val="006600"/>
              </a:solidFill>
            </a:endParaRPr>
          </a:p>
          <a:p>
            <a:pPr marL="0" indent="0">
              <a:buNone/>
            </a:pPr>
            <a:r>
              <a:rPr lang="en-IN" dirty="0">
                <a:solidFill>
                  <a:srgbClr val="0000FF"/>
                </a:solidFill>
              </a:rPr>
              <a:t>The GitHub Link for PySimpleGUI is as: </a:t>
            </a:r>
            <a:r>
              <a:rPr lang="en-IN" dirty="0">
                <a:solidFill>
                  <a:srgbClr val="0000FF"/>
                </a:solidFill>
                <a:hlinkClick r:id="rId2"/>
              </a:rPr>
              <a:t>https://github.com/PySimpleGUI/PySimpleGUI</a:t>
            </a:r>
            <a:endParaRPr lang="en-IN" dirty="0">
              <a:solidFill>
                <a:srgbClr val="0000FF"/>
              </a:solidFill>
            </a:endParaRPr>
          </a:p>
          <a:p>
            <a:pPr marL="0" indent="0">
              <a:buNone/>
            </a:pPr>
            <a:endParaRPr lang="en-IN" dirty="0">
              <a:solidFill>
                <a:srgbClr val="0000FF"/>
              </a:solidFill>
            </a:endParaRPr>
          </a:p>
          <a:p>
            <a:pPr marL="0" indent="0">
              <a:buNone/>
            </a:pPr>
            <a:endParaRPr lang="en-IN" dirty="0">
              <a:solidFill>
                <a:srgbClr val="0000FF"/>
              </a:solidFill>
            </a:endParaRPr>
          </a:p>
          <a:p>
            <a:pPr marL="0" indent="0">
              <a:buNone/>
            </a:pPr>
            <a:endParaRPr lang="en-IN" dirty="0">
              <a:solidFill>
                <a:srgbClr val="0000FF"/>
              </a:solidFill>
            </a:endParaRPr>
          </a:p>
        </p:txBody>
      </p:sp>
      <p:sp>
        <p:nvSpPr>
          <p:cNvPr id="4" name="Footer Placeholder 3">
            <a:extLst>
              <a:ext uri="{FF2B5EF4-FFF2-40B4-BE49-F238E27FC236}">
                <a16:creationId xmlns:a16="http://schemas.microsoft.com/office/drawing/2014/main" id="{0C319D51-A8ED-4662-8C9C-DC012AA077F3}"/>
              </a:ext>
            </a:extLst>
          </p:cNvPr>
          <p:cNvSpPr>
            <a:spLocks noGrp="1"/>
          </p:cNvSpPr>
          <p:nvPr>
            <p:ph type="ftr" sz="quarter" idx="11"/>
          </p:nvPr>
        </p:nvSpPr>
        <p:spPr/>
        <p:txBody>
          <a:bodyPr/>
          <a:lstStyle/>
          <a:p>
            <a:r>
              <a:rPr lang="en-IN" b="1" dirty="0">
                <a:solidFill>
                  <a:srgbClr val="FF0000"/>
                </a:solidFill>
              </a:rPr>
              <a:t>PySimpleGUI   By   B R Pawan Kumar</a:t>
            </a:r>
          </a:p>
        </p:txBody>
      </p:sp>
    </p:spTree>
    <p:extLst>
      <p:ext uri="{BB962C8B-B14F-4D97-AF65-F5344CB8AC3E}">
        <p14:creationId xmlns:p14="http://schemas.microsoft.com/office/powerpoint/2010/main" val="34682332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C08880-5330-4D11-90ED-707920942DBC}"/>
              </a:ext>
            </a:extLst>
          </p:cNvPr>
          <p:cNvSpPr>
            <a:spLocks noGrp="1"/>
          </p:cNvSpPr>
          <p:nvPr>
            <p:ph type="title"/>
          </p:nvPr>
        </p:nvSpPr>
        <p:spPr>
          <a:xfrm>
            <a:off x="3447176" y="-104659"/>
            <a:ext cx="5000538" cy="1325563"/>
          </a:xfrm>
        </p:spPr>
        <p:txBody>
          <a:bodyPr/>
          <a:lstStyle/>
          <a:p>
            <a:r>
              <a:rPr lang="en-US" sz="4400" b="1" u="sng" dirty="0" err="1">
                <a:solidFill>
                  <a:srgbClr val="7030A0"/>
                </a:solidFill>
              </a:rPr>
              <a:t>PySimpleGUI</a:t>
            </a:r>
            <a:r>
              <a:rPr lang="en-US" b="1" u="sng" dirty="0">
                <a:solidFill>
                  <a:srgbClr val="7030A0"/>
                </a:solidFill>
              </a:rPr>
              <a:t> Themes</a:t>
            </a:r>
            <a:r>
              <a:rPr lang="en-US" dirty="0"/>
              <a:t> </a:t>
            </a:r>
            <a:endParaRPr lang="en-IN" dirty="0"/>
          </a:p>
        </p:txBody>
      </p:sp>
      <p:sp>
        <p:nvSpPr>
          <p:cNvPr id="3" name="Content Placeholder 2">
            <a:extLst>
              <a:ext uri="{FF2B5EF4-FFF2-40B4-BE49-F238E27FC236}">
                <a16:creationId xmlns:a16="http://schemas.microsoft.com/office/drawing/2014/main" id="{D4B87248-5E34-4205-B504-B1F374165D34}"/>
              </a:ext>
            </a:extLst>
          </p:cNvPr>
          <p:cNvSpPr>
            <a:spLocks noGrp="1"/>
          </p:cNvSpPr>
          <p:nvPr>
            <p:ph idx="1"/>
          </p:nvPr>
        </p:nvSpPr>
        <p:spPr>
          <a:xfrm>
            <a:off x="122689" y="923613"/>
            <a:ext cx="11946622" cy="884019"/>
          </a:xfrm>
        </p:spPr>
        <p:txBody>
          <a:bodyPr/>
          <a:lstStyle/>
          <a:p>
            <a:pPr marL="0" indent="0">
              <a:buNone/>
            </a:pPr>
            <a:r>
              <a:rPr lang="en-US" dirty="0">
                <a:solidFill>
                  <a:srgbClr val="0000FF"/>
                </a:solidFill>
                <a:latin typeface="Verdana" panose="020B0604030504040204" pitchFamily="34" charset="0"/>
                <a:ea typeface="Verdana" panose="020B0604030504040204" pitchFamily="34" charset="0"/>
              </a:rPr>
              <a:t>Themes are used for designing Beautiful windows. It gives the user a choice to showcase his creativity on the GUI with colors.</a:t>
            </a:r>
            <a:endParaRPr lang="en-IN" dirty="0">
              <a:solidFill>
                <a:srgbClr val="0000FF"/>
              </a:solidFill>
              <a:latin typeface="Verdana" panose="020B0604030504040204" pitchFamily="34" charset="0"/>
              <a:ea typeface="Verdana" panose="020B0604030504040204" pitchFamily="34" charset="0"/>
            </a:endParaRPr>
          </a:p>
        </p:txBody>
      </p:sp>
      <p:graphicFrame>
        <p:nvGraphicFramePr>
          <p:cNvPr id="5" name="Table 4">
            <a:extLst>
              <a:ext uri="{FF2B5EF4-FFF2-40B4-BE49-F238E27FC236}">
                <a16:creationId xmlns:a16="http://schemas.microsoft.com/office/drawing/2014/main" id="{95873C63-81F6-4E0E-BACF-C3D9E76C31C2}"/>
              </a:ext>
            </a:extLst>
          </p:cNvPr>
          <p:cNvGraphicFramePr>
            <a:graphicFrameLocks noGrp="1"/>
          </p:cNvGraphicFramePr>
          <p:nvPr>
            <p:extLst>
              <p:ext uri="{D42A27DB-BD31-4B8C-83A1-F6EECF244321}">
                <p14:modId xmlns:p14="http://schemas.microsoft.com/office/powerpoint/2010/main" val="3802672271"/>
              </p:ext>
            </p:extLst>
          </p:nvPr>
        </p:nvGraphicFramePr>
        <p:xfrm>
          <a:off x="203718" y="1807632"/>
          <a:ext cx="11711474" cy="4593170"/>
        </p:xfrm>
        <a:graphic>
          <a:graphicData uri="http://schemas.openxmlformats.org/drawingml/2006/table">
            <a:tbl>
              <a:tblPr>
                <a:tableStyleId>{5C22544A-7EE6-4342-B048-85BDC9FD1C3A}</a:tableStyleId>
              </a:tblPr>
              <a:tblGrid>
                <a:gridCol w="805124">
                  <a:extLst>
                    <a:ext uri="{9D8B030D-6E8A-4147-A177-3AD203B41FA5}">
                      <a16:colId xmlns:a16="http://schemas.microsoft.com/office/drawing/2014/main" val="1698739212"/>
                    </a:ext>
                  </a:extLst>
                </a:gridCol>
                <a:gridCol w="941377">
                  <a:extLst>
                    <a:ext uri="{9D8B030D-6E8A-4147-A177-3AD203B41FA5}">
                      <a16:colId xmlns:a16="http://schemas.microsoft.com/office/drawing/2014/main" val="284541393"/>
                    </a:ext>
                  </a:extLst>
                </a:gridCol>
                <a:gridCol w="1003310">
                  <a:extLst>
                    <a:ext uri="{9D8B030D-6E8A-4147-A177-3AD203B41FA5}">
                      <a16:colId xmlns:a16="http://schemas.microsoft.com/office/drawing/2014/main" val="3682871497"/>
                    </a:ext>
                  </a:extLst>
                </a:gridCol>
                <a:gridCol w="978537">
                  <a:extLst>
                    <a:ext uri="{9D8B030D-6E8A-4147-A177-3AD203B41FA5}">
                      <a16:colId xmlns:a16="http://schemas.microsoft.com/office/drawing/2014/main" val="56450435"/>
                    </a:ext>
                  </a:extLst>
                </a:gridCol>
                <a:gridCol w="1003310">
                  <a:extLst>
                    <a:ext uri="{9D8B030D-6E8A-4147-A177-3AD203B41FA5}">
                      <a16:colId xmlns:a16="http://schemas.microsoft.com/office/drawing/2014/main" val="25154447"/>
                    </a:ext>
                  </a:extLst>
                </a:gridCol>
                <a:gridCol w="1746503">
                  <a:extLst>
                    <a:ext uri="{9D8B030D-6E8A-4147-A177-3AD203B41FA5}">
                      <a16:colId xmlns:a16="http://schemas.microsoft.com/office/drawing/2014/main" val="453471936"/>
                    </a:ext>
                  </a:extLst>
                </a:gridCol>
                <a:gridCol w="1486385">
                  <a:extLst>
                    <a:ext uri="{9D8B030D-6E8A-4147-A177-3AD203B41FA5}">
                      <a16:colId xmlns:a16="http://schemas.microsoft.com/office/drawing/2014/main" val="4074322946"/>
                    </a:ext>
                  </a:extLst>
                </a:gridCol>
                <a:gridCol w="1068339">
                  <a:extLst>
                    <a:ext uri="{9D8B030D-6E8A-4147-A177-3AD203B41FA5}">
                      <a16:colId xmlns:a16="http://schemas.microsoft.com/office/drawing/2014/main" val="2766212532"/>
                    </a:ext>
                  </a:extLst>
                </a:gridCol>
                <a:gridCol w="978537">
                  <a:extLst>
                    <a:ext uri="{9D8B030D-6E8A-4147-A177-3AD203B41FA5}">
                      <a16:colId xmlns:a16="http://schemas.microsoft.com/office/drawing/2014/main" val="3402695914"/>
                    </a:ext>
                  </a:extLst>
                </a:gridCol>
                <a:gridCol w="1700052">
                  <a:extLst>
                    <a:ext uri="{9D8B030D-6E8A-4147-A177-3AD203B41FA5}">
                      <a16:colId xmlns:a16="http://schemas.microsoft.com/office/drawing/2014/main" val="2040598641"/>
                    </a:ext>
                  </a:extLst>
                </a:gridCol>
              </a:tblGrid>
              <a:tr h="234020">
                <a:tc>
                  <a:txBody>
                    <a:bodyPr/>
                    <a:lstStyle/>
                    <a:p>
                      <a:pPr algn="ctr" fontAlgn="b"/>
                      <a:r>
                        <a:rPr lang="en-IN" sz="1000" u="none" strike="noStrike">
                          <a:effectLst/>
                        </a:rPr>
                        <a:t>Black</a:t>
                      </a:r>
                      <a:endParaRPr lang="en-IN" sz="1000" b="0" i="0" u="none" strike="noStrike">
                        <a:solidFill>
                          <a:srgbClr val="0000FF"/>
                        </a:solidFill>
                        <a:effectLst/>
                        <a:latin typeface="Verdana" panose="020B0604030504040204" pitchFamily="34" charset="0"/>
                      </a:endParaRPr>
                    </a:p>
                  </a:txBody>
                  <a:tcPr marL="8346" marR="8346" marT="8346" marB="0" anchor="b"/>
                </a:tc>
                <a:tc>
                  <a:txBody>
                    <a:bodyPr/>
                    <a:lstStyle/>
                    <a:p>
                      <a:pPr algn="ctr" fontAlgn="b"/>
                      <a:r>
                        <a:rPr lang="en-IN" sz="1000" u="none" strike="noStrike">
                          <a:effectLst/>
                        </a:rPr>
                        <a:t> DarkBlue12</a:t>
                      </a:r>
                      <a:endParaRPr lang="en-IN" sz="1000" b="0" i="0" u="none" strike="noStrike">
                        <a:solidFill>
                          <a:srgbClr val="0000FF"/>
                        </a:solidFill>
                        <a:effectLst/>
                        <a:latin typeface="Verdana" panose="020B0604030504040204" pitchFamily="34" charset="0"/>
                      </a:endParaRPr>
                    </a:p>
                  </a:txBody>
                  <a:tcPr marL="8346" marR="8346" marT="8346" marB="0" anchor="b"/>
                </a:tc>
                <a:tc>
                  <a:txBody>
                    <a:bodyPr/>
                    <a:lstStyle/>
                    <a:p>
                      <a:pPr algn="ctr" fontAlgn="b"/>
                      <a:r>
                        <a:rPr lang="en-IN" sz="1000" u="none" strike="noStrike">
                          <a:effectLst/>
                        </a:rPr>
                        <a:t> DarkBrown</a:t>
                      </a:r>
                      <a:endParaRPr lang="en-IN" sz="1000" b="0" i="0" u="none" strike="noStrike">
                        <a:solidFill>
                          <a:srgbClr val="0000FF"/>
                        </a:solidFill>
                        <a:effectLst/>
                        <a:latin typeface="Verdana" panose="020B0604030504040204" pitchFamily="34" charset="0"/>
                      </a:endParaRPr>
                    </a:p>
                  </a:txBody>
                  <a:tcPr marL="8346" marR="8346" marT="8346" marB="0" anchor="b"/>
                </a:tc>
                <a:tc>
                  <a:txBody>
                    <a:bodyPr/>
                    <a:lstStyle/>
                    <a:p>
                      <a:pPr algn="ctr" fontAlgn="b"/>
                      <a:r>
                        <a:rPr lang="en-IN" sz="1000" u="none" strike="noStrike">
                          <a:effectLst/>
                        </a:rPr>
                        <a:t> DarkGrey</a:t>
                      </a:r>
                      <a:endParaRPr lang="en-IN" sz="1000" b="0" i="0" u="none" strike="noStrike">
                        <a:solidFill>
                          <a:srgbClr val="0000FF"/>
                        </a:solidFill>
                        <a:effectLst/>
                        <a:latin typeface="Verdana" panose="020B0604030504040204" pitchFamily="34" charset="0"/>
                      </a:endParaRPr>
                    </a:p>
                  </a:txBody>
                  <a:tcPr marL="8346" marR="8346" marT="8346" marB="0" anchor="b"/>
                </a:tc>
                <a:tc>
                  <a:txBody>
                    <a:bodyPr/>
                    <a:lstStyle/>
                    <a:p>
                      <a:pPr algn="ctr" fontAlgn="b"/>
                      <a:r>
                        <a:rPr lang="en-IN" sz="1000" u="none" strike="noStrike">
                          <a:effectLst/>
                        </a:rPr>
                        <a:t> DarkPurple6</a:t>
                      </a:r>
                      <a:endParaRPr lang="en-IN" sz="1000" b="0" i="0" u="none" strike="noStrike">
                        <a:solidFill>
                          <a:srgbClr val="0000FF"/>
                        </a:solidFill>
                        <a:effectLst/>
                        <a:latin typeface="Verdana" panose="020B0604030504040204" pitchFamily="34" charset="0"/>
                      </a:endParaRPr>
                    </a:p>
                  </a:txBody>
                  <a:tcPr marL="8346" marR="8346" marT="8346" marB="0" anchor="b"/>
                </a:tc>
                <a:tc>
                  <a:txBody>
                    <a:bodyPr/>
                    <a:lstStyle/>
                    <a:p>
                      <a:pPr algn="ctr" fontAlgn="b"/>
                      <a:r>
                        <a:rPr lang="en-IN" sz="1000" u="none" strike="noStrike">
                          <a:effectLst/>
                        </a:rPr>
                        <a:t> DarkTeal6</a:t>
                      </a:r>
                      <a:endParaRPr lang="en-IN" sz="1000" b="0" i="0" u="none" strike="noStrike">
                        <a:solidFill>
                          <a:srgbClr val="0000FF"/>
                        </a:solidFill>
                        <a:effectLst/>
                        <a:latin typeface="Verdana" panose="020B0604030504040204" pitchFamily="34" charset="0"/>
                      </a:endParaRPr>
                    </a:p>
                  </a:txBody>
                  <a:tcPr marL="8346" marR="8346" marT="8346" marB="0" anchor="b"/>
                </a:tc>
                <a:tc>
                  <a:txBody>
                    <a:bodyPr/>
                    <a:lstStyle/>
                    <a:p>
                      <a:pPr algn="ctr" fontAlgn="b"/>
                      <a:r>
                        <a:rPr lang="en-IN" sz="1000" u="none" strike="noStrike" dirty="0">
                          <a:effectLst/>
                        </a:rPr>
                        <a:t> LightBlue2</a:t>
                      </a:r>
                      <a:endParaRPr lang="en-IN" sz="1000" b="0" i="0" u="none" strike="noStrike" dirty="0">
                        <a:solidFill>
                          <a:srgbClr val="0000FF"/>
                        </a:solidFill>
                        <a:effectLst/>
                        <a:latin typeface="Verdana" panose="020B0604030504040204" pitchFamily="34" charset="0"/>
                      </a:endParaRPr>
                    </a:p>
                  </a:txBody>
                  <a:tcPr marL="8346" marR="8346" marT="8346" marB="0" anchor="b"/>
                </a:tc>
                <a:tc>
                  <a:txBody>
                    <a:bodyPr/>
                    <a:lstStyle/>
                    <a:p>
                      <a:pPr algn="ctr" fontAlgn="b"/>
                      <a:r>
                        <a:rPr lang="en-IN" sz="1000" u="none" strike="noStrike">
                          <a:effectLst/>
                        </a:rPr>
                        <a:t> LightBrown4</a:t>
                      </a:r>
                      <a:endParaRPr lang="en-IN" sz="1000" b="0" i="0" u="none" strike="noStrike">
                        <a:solidFill>
                          <a:srgbClr val="0000FF"/>
                        </a:solidFill>
                        <a:effectLst/>
                        <a:latin typeface="Verdana" panose="020B0604030504040204" pitchFamily="34" charset="0"/>
                      </a:endParaRPr>
                    </a:p>
                  </a:txBody>
                  <a:tcPr marL="8346" marR="8346" marT="8346" marB="0" anchor="b"/>
                </a:tc>
                <a:tc>
                  <a:txBody>
                    <a:bodyPr/>
                    <a:lstStyle/>
                    <a:p>
                      <a:pPr algn="ctr" fontAlgn="b"/>
                      <a:r>
                        <a:rPr lang="en-IN" sz="1000" u="none" strike="noStrike">
                          <a:effectLst/>
                        </a:rPr>
                        <a:t> LightGreen6</a:t>
                      </a:r>
                      <a:endParaRPr lang="en-IN" sz="1000" b="0" i="0" u="none" strike="noStrike">
                        <a:solidFill>
                          <a:srgbClr val="0000FF"/>
                        </a:solidFill>
                        <a:effectLst/>
                        <a:latin typeface="Verdana" panose="020B0604030504040204" pitchFamily="34" charset="0"/>
                      </a:endParaRPr>
                    </a:p>
                  </a:txBody>
                  <a:tcPr marL="8346" marR="8346" marT="8346" marB="0" anchor="b"/>
                </a:tc>
                <a:tc>
                  <a:txBody>
                    <a:bodyPr/>
                    <a:lstStyle/>
                    <a:p>
                      <a:pPr algn="ctr" fontAlgn="b"/>
                      <a:r>
                        <a:rPr lang="en-IN" sz="1000" u="none" strike="noStrike">
                          <a:effectLst/>
                        </a:rPr>
                        <a:t> Material1</a:t>
                      </a:r>
                      <a:endParaRPr lang="en-IN" sz="1000" b="0" i="0" u="none" strike="noStrike">
                        <a:solidFill>
                          <a:srgbClr val="0000FF"/>
                        </a:solidFill>
                        <a:effectLst/>
                        <a:latin typeface="Verdana" panose="020B0604030504040204" pitchFamily="34" charset="0"/>
                      </a:endParaRPr>
                    </a:p>
                  </a:txBody>
                  <a:tcPr marL="8346" marR="8346" marT="8346" marB="0" anchor="b"/>
                </a:tc>
                <a:extLst>
                  <a:ext uri="{0D108BD9-81ED-4DB2-BD59-A6C34878D82A}">
                    <a16:rowId xmlns:a16="http://schemas.microsoft.com/office/drawing/2014/main" val="2043833828"/>
                  </a:ext>
                </a:extLst>
              </a:tr>
              <a:tr h="234020">
                <a:tc>
                  <a:txBody>
                    <a:bodyPr/>
                    <a:lstStyle/>
                    <a:p>
                      <a:pPr algn="ctr" fontAlgn="b"/>
                      <a:r>
                        <a:rPr lang="en-IN" sz="1000" u="none" strike="noStrike">
                          <a:effectLst/>
                        </a:rPr>
                        <a:t> BlueMono</a:t>
                      </a:r>
                      <a:endParaRPr lang="en-IN" sz="1000" b="0" i="0" u="none" strike="noStrike">
                        <a:solidFill>
                          <a:srgbClr val="0000FF"/>
                        </a:solidFill>
                        <a:effectLst/>
                        <a:latin typeface="Verdana" panose="020B0604030504040204" pitchFamily="34" charset="0"/>
                      </a:endParaRPr>
                    </a:p>
                  </a:txBody>
                  <a:tcPr marL="8346" marR="8346" marT="8346" marB="0" anchor="b"/>
                </a:tc>
                <a:tc>
                  <a:txBody>
                    <a:bodyPr/>
                    <a:lstStyle/>
                    <a:p>
                      <a:pPr algn="ctr" fontAlgn="b"/>
                      <a:r>
                        <a:rPr lang="en-IN" sz="1000" u="none" strike="noStrike">
                          <a:effectLst/>
                        </a:rPr>
                        <a:t> DarkBlue13</a:t>
                      </a:r>
                      <a:endParaRPr lang="en-IN" sz="1000" b="0" i="0" u="none" strike="noStrike">
                        <a:solidFill>
                          <a:srgbClr val="0000FF"/>
                        </a:solidFill>
                        <a:effectLst/>
                        <a:latin typeface="Verdana" panose="020B0604030504040204" pitchFamily="34" charset="0"/>
                      </a:endParaRPr>
                    </a:p>
                  </a:txBody>
                  <a:tcPr marL="8346" marR="8346" marT="8346" marB="0" anchor="b"/>
                </a:tc>
                <a:tc>
                  <a:txBody>
                    <a:bodyPr/>
                    <a:lstStyle/>
                    <a:p>
                      <a:pPr algn="ctr" fontAlgn="b"/>
                      <a:r>
                        <a:rPr lang="en-IN" sz="1000" u="none" strike="noStrike">
                          <a:effectLst/>
                        </a:rPr>
                        <a:t> DarkBrown1</a:t>
                      </a:r>
                      <a:endParaRPr lang="en-IN" sz="1000" b="0" i="0" u="none" strike="noStrike">
                        <a:solidFill>
                          <a:srgbClr val="0000FF"/>
                        </a:solidFill>
                        <a:effectLst/>
                        <a:latin typeface="Verdana" panose="020B0604030504040204" pitchFamily="34" charset="0"/>
                      </a:endParaRPr>
                    </a:p>
                  </a:txBody>
                  <a:tcPr marL="8346" marR="8346" marT="8346" marB="0" anchor="b"/>
                </a:tc>
                <a:tc>
                  <a:txBody>
                    <a:bodyPr/>
                    <a:lstStyle/>
                    <a:p>
                      <a:pPr algn="ctr" fontAlgn="b"/>
                      <a:r>
                        <a:rPr lang="en-IN" sz="1000" u="none" strike="noStrike">
                          <a:effectLst/>
                        </a:rPr>
                        <a:t> DarkGrey1</a:t>
                      </a:r>
                      <a:endParaRPr lang="en-IN" sz="1000" b="0" i="0" u="none" strike="noStrike">
                        <a:solidFill>
                          <a:srgbClr val="0000FF"/>
                        </a:solidFill>
                        <a:effectLst/>
                        <a:latin typeface="Verdana" panose="020B0604030504040204" pitchFamily="34" charset="0"/>
                      </a:endParaRPr>
                    </a:p>
                  </a:txBody>
                  <a:tcPr marL="8346" marR="8346" marT="8346" marB="0" anchor="b"/>
                </a:tc>
                <a:tc>
                  <a:txBody>
                    <a:bodyPr/>
                    <a:lstStyle/>
                    <a:p>
                      <a:pPr algn="ctr" fontAlgn="b"/>
                      <a:r>
                        <a:rPr lang="en-IN" sz="1000" u="none" strike="noStrike">
                          <a:effectLst/>
                        </a:rPr>
                        <a:t> DarkRed</a:t>
                      </a:r>
                      <a:endParaRPr lang="en-IN" sz="1000" b="0" i="0" u="none" strike="noStrike">
                        <a:solidFill>
                          <a:srgbClr val="0000FF"/>
                        </a:solidFill>
                        <a:effectLst/>
                        <a:latin typeface="Verdana" panose="020B0604030504040204" pitchFamily="34" charset="0"/>
                      </a:endParaRPr>
                    </a:p>
                  </a:txBody>
                  <a:tcPr marL="8346" marR="8346" marT="8346" marB="0" anchor="b"/>
                </a:tc>
                <a:tc>
                  <a:txBody>
                    <a:bodyPr/>
                    <a:lstStyle/>
                    <a:p>
                      <a:pPr algn="ctr" fontAlgn="b"/>
                      <a:r>
                        <a:rPr lang="en-IN" sz="1000" u="none" strike="noStrike">
                          <a:effectLst/>
                        </a:rPr>
                        <a:t> DarkTeal7</a:t>
                      </a:r>
                      <a:endParaRPr lang="en-IN" sz="1000" b="0" i="0" u="none" strike="noStrike">
                        <a:solidFill>
                          <a:srgbClr val="0000FF"/>
                        </a:solidFill>
                        <a:effectLst/>
                        <a:latin typeface="Verdana" panose="020B0604030504040204" pitchFamily="34" charset="0"/>
                      </a:endParaRPr>
                    </a:p>
                  </a:txBody>
                  <a:tcPr marL="8346" marR="8346" marT="8346" marB="0" anchor="b"/>
                </a:tc>
                <a:tc>
                  <a:txBody>
                    <a:bodyPr/>
                    <a:lstStyle/>
                    <a:p>
                      <a:pPr algn="ctr" fontAlgn="b"/>
                      <a:r>
                        <a:rPr lang="en-IN" sz="1000" u="none" strike="noStrike">
                          <a:effectLst/>
                        </a:rPr>
                        <a:t> LightBlue3</a:t>
                      </a:r>
                      <a:endParaRPr lang="en-IN" sz="1000" b="0" i="0" u="none" strike="noStrike">
                        <a:solidFill>
                          <a:srgbClr val="0000FF"/>
                        </a:solidFill>
                        <a:effectLst/>
                        <a:latin typeface="Verdana" panose="020B0604030504040204" pitchFamily="34" charset="0"/>
                      </a:endParaRPr>
                    </a:p>
                  </a:txBody>
                  <a:tcPr marL="8346" marR="8346" marT="8346" marB="0" anchor="b"/>
                </a:tc>
                <a:tc>
                  <a:txBody>
                    <a:bodyPr/>
                    <a:lstStyle/>
                    <a:p>
                      <a:pPr algn="ctr" fontAlgn="b"/>
                      <a:r>
                        <a:rPr lang="en-IN" sz="1000" u="none" strike="noStrike">
                          <a:effectLst/>
                        </a:rPr>
                        <a:t> LightBrown5</a:t>
                      </a:r>
                      <a:endParaRPr lang="en-IN" sz="1000" b="0" i="0" u="none" strike="noStrike">
                        <a:solidFill>
                          <a:srgbClr val="0000FF"/>
                        </a:solidFill>
                        <a:effectLst/>
                        <a:latin typeface="Verdana" panose="020B0604030504040204" pitchFamily="34" charset="0"/>
                      </a:endParaRPr>
                    </a:p>
                  </a:txBody>
                  <a:tcPr marL="8346" marR="8346" marT="8346" marB="0" anchor="b"/>
                </a:tc>
                <a:tc>
                  <a:txBody>
                    <a:bodyPr/>
                    <a:lstStyle/>
                    <a:p>
                      <a:pPr algn="ctr" fontAlgn="b"/>
                      <a:r>
                        <a:rPr lang="en-IN" sz="1000" u="none" strike="noStrike">
                          <a:effectLst/>
                        </a:rPr>
                        <a:t> LightGreen7</a:t>
                      </a:r>
                      <a:endParaRPr lang="en-IN" sz="1000" b="0" i="0" u="none" strike="noStrike">
                        <a:solidFill>
                          <a:srgbClr val="0000FF"/>
                        </a:solidFill>
                        <a:effectLst/>
                        <a:latin typeface="Verdana" panose="020B0604030504040204" pitchFamily="34" charset="0"/>
                      </a:endParaRPr>
                    </a:p>
                  </a:txBody>
                  <a:tcPr marL="8346" marR="8346" marT="8346" marB="0" anchor="b"/>
                </a:tc>
                <a:tc>
                  <a:txBody>
                    <a:bodyPr/>
                    <a:lstStyle/>
                    <a:p>
                      <a:pPr algn="ctr" fontAlgn="b"/>
                      <a:r>
                        <a:rPr lang="en-IN" sz="1000" u="none" strike="noStrike">
                          <a:effectLst/>
                        </a:rPr>
                        <a:t> Material2</a:t>
                      </a:r>
                      <a:endParaRPr lang="en-IN" sz="1000" b="0" i="0" u="none" strike="noStrike">
                        <a:solidFill>
                          <a:srgbClr val="0000FF"/>
                        </a:solidFill>
                        <a:effectLst/>
                        <a:latin typeface="Verdana" panose="020B0604030504040204" pitchFamily="34" charset="0"/>
                      </a:endParaRPr>
                    </a:p>
                  </a:txBody>
                  <a:tcPr marL="8346" marR="8346" marT="8346" marB="0" anchor="b"/>
                </a:tc>
                <a:extLst>
                  <a:ext uri="{0D108BD9-81ED-4DB2-BD59-A6C34878D82A}">
                    <a16:rowId xmlns:a16="http://schemas.microsoft.com/office/drawing/2014/main" val="2021010622"/>
                  </a:ext>
                </a:extLst>
              </a:tr>
              <a:tr h="234020">
                <a:tc>
                  <a:txBody>
                    <a:bodyPr/>
                    <a:lstStyle/>
                    <a:p>
                      <a:pPr algn="ctr" fontAlgn="b"/>
                      <a:r>
                        <a:rPr lang="en-IN" sz="1000" u="none" strike="noStrike">
                          <a:effectLst/>
                        </a:rPr>
                        <a:t> BluePurple</a:t>
                      </a:r>
                      <a:endParaRPr lang="en-IN" sz="1000" b="0" i="0" u="none" strike="noStrike">
                        <a:solidFill>
                          <a:srgbClr val="0000FF"/>
                        </a:solidFill>
                        <a:effectLst/>
                        <a:latin typeface="Verdana" panose="020B0604030504040204" pitchFamily="34" charset="0"/>
                      </a:endParaRPr>
                    </a:p>
                  </a:txBody>
                  <a:tcPr marL="8346" marR="8346" marT="8346" marB="0" anchor="b"/>
                </a:tc>
                <a:tc>
                  <a:txBody>
                    <a:bodyPr/>
                    <a:lstStyle/>
                    <a:p>
                      <a:pPr algn="ctr" fontAlgn="b"/>
                      <a:r>
                        <a:rPr lang="en-IN" sz="1000" u="none" strike="noStrike">
                          <a:effectLst/>
                        </a:rPr>
                        <a:t> DarkBlue14</a:t>
                      </a:r>
                      <a:endParaRPr lang="en-IN" sz="1000" b="0" i="0" u="none" strike="noStrike">
                        <a:solidFill>
                          <a:srgbClr val="0000FF"/>
                        </a:solidFill>
                        <a:effectLst/>
                        <a:latin typeface="Verdana" panose="020B0604030504040204" pitchFamily="34" charset="0"/>
                      </a:endParaRPr>
                    </a:p>
                  </a:txBody>
                  <a:tcPr marL="8346" marR="8346" marT="8346" marB="0" anchor="b"/>
                </a:tc>
                <a:tc>
                  <a:txBody>
                    <a:bodyPr/>
                    <a:lstStyle/>
                    <a:p>
                      <a:pPr algn="ctr" fontAlgn="b"/>
                      <a:r>
                        <a:rPr lang="en-IN" sz="1000" u="none" strike="noStrike">
                          <a:effectLst/>
                        </a:rPr>
                        <a:t> DarkBrown2</a:t>
                      </a:r>
                      <a:endParaRPr lang="en-IN" sz="1000" b="0" i="0" u="none" strike="noStrike">
                        <a:solidFill>
                          <a:srgbClr val="0000FF"/>
                        </a:solidFill>
                        <a:effectLst/>
                        <a:latin typeface="Verdana" panose="020B0604030504040204" pitchFamily="34" charset="0"/>
                      </a:endParaRPr>
                    </a:p>
                  </a:txBody>
                  <a:tcPr marL="8346" marR="8346" marT="8346" marB="0" anchor="b"/>
                </a:tc>
                <a:tc>
                  <a:txBody>
                    <a:bodyPr/>
                    <a:lstStyle/>
                    <a:p>
                      <a:pPr algn="ctr" fontAlgn="b"/>
                      <a:r>
                        <a:rPr lang="en-IN" sz="1000" u="none" strike="noStrike">
                          <a:effectLst/>
                        </a:rPr>
                        <a:t> DarkGrey2</a:t>
                      </a:r>
                      <a:endParaRPr lang="en-IN" sz="1000" b="0" i="0" u="none" strike="noStrike">
                        <a:solidFill>
                          <a:srgbClr val="0000FF"/>
                        </a:solidFill>
                        <a:effectLst/>
                        <a:latin typeface="Verdana" panose="020B0604030504040204" pitchFamily="34" charset="0"/>
                      </a:endParaRPr>
                    </a:p>
                  </a:txBody>
                  <a:tcPr marL="8346" marR="8346" marT="8346" marB="0" anchor="b"/>
                </a:tc>
                <a:tc>
                  <a:txBody>
                    <a:bodyPr/>
                    <a:lstStyle/>
                    <a:p>
                      <a:pPr algn="ctr" fontAlgn="b"/>
                      <a:r>
                        <a:rPr lang="en-IN" sz="1000" u="none" strike="noStrike">
                          <a:effectLst/>
                        </a:rPr>
                        <a:t> DarkRed1</a:t>
                      </a:r>
                      <a:endParaRPr lang="en-IN" sz="1000" b="0" i="0" u="none" strike="noStrike">
                        <a:solidFill>
                          <a:srgbClr val="0000FF"/>
                        </a:solidFill>
                        <a:effectLst/>
                        <a:latin typeface="Verdana" panose="020B0604030504040204" pitchFamily="34" charset="0"/>
                      </a:endParaRPr>
                    </a:p>
                  </a:txBody>
                  <a:tcPr marL="8346" marR="8346" marT="8346" marB="0" anchor="b"/>
                </a:tc>
                <a:tc>
                  <a:txBody>
                    <a:bodyPr/>
                    <a:lstStyle/>
                    <a:p>
                      <a:pPr algn="ctr" fontAlgn="b"/>
                      <a:r>
                        <a:rPr lang="en-IN" sz="1000" u="none" strike="noStrike">
                          <a:effectLst/>
                        </a:rPr>
                        <a:t> DarkTeal8</a:t>
                      </a:r>
                      <a:endParaRPr lang="en-IN" sz="1000" b="0" i="0" u="none" strike="noStrike">
                        <a:solidFill>
                          <a:srgbClr val="0000FF"/>
                        </a:solidFill>
                        <a:effectLst/>
                        <a:latin typeface="Verdana" panose="020B0604030504040204" pitchFamily="34" charset="0"/>
                      </a:endParaRPr>
                    </a:p>
                  </a:txBody>
                  <a:tcPr marL="8346" marR="8346" marT="8346" marB="0" anchor="b"/>
                </a:tc>
                <a:tc>
                  <a:txBody>
                    <a:bodyPr/>
                    <a:lstStyle/>
                    <a:p>
                      <a:pPr algn="ctr" fontAlgn="b"/>
                      <a:r>
                        <a:rPr lang="en-IN" sz="1000" u="none" strike="noStrike">
                          <a:effectLst/>
                        </a:rPr>
                        <a:t> LightBlue4</a:t>
                      </a:r>
                      <a:endParaRPr lang="en-IN" sz="1000" b="0" i="0" u="none" strike="noStrike">
                        <a:solidFill>
                          <a:srgbClr val="0000FF"/>
                        </a:solidFill>
                        <a:effectLst/>
                        <a:latin typeface="Verdana" panose="020B0604030504040204" pitchFamily="34" charset="0"/>
                      </a:endParaRPr>
                    </a:p>
                  </a:txBody>
                  <a:tcPr marL="8346" marR="8346" marT="8346" marB="0" anchor="b"/>
                </a:tc>
                <a:tc>
                  <a:txBody>
                    <a:bodyPr/>
                    <a:lstStyle/>
                    <a:p>
                      <a:pPr algn="ctr" fontAlgn="b"/>
                      <a:r>
                        <a:rPr lang="en-IN" sz="1000" u="none" strike="noStrike">
                          <a:effectLst/>
                        </a:rPr>
                        <a:t> LightBrown6</a:t>
                      </a:r>
                      <a:endParaRPr lang="en-IN" sz="1000" b="0" i="0" u="none" strike="noStrike">
                        <a:solidFill>
                          <a:srgbClr val="0000FF"/>
                        </a:solidFill>
                        <a:effectLst/>
                        <a:latin typeface="Verdana" panose="020B0604030504040204" pitchFamily="34" charset="0"/>
                      </a:endParaRPr>
                    </a:p>
                  </a:txBody>
                  <a:tcPr marL="8346" marR="8346" marT="8346" marB="0" anchor="b"/>
                </a:tc>
                <a:tc>
                  <a:txBody>
                    <a:bodyPr/>
                    <a:lstStyle/>
                    <a:p>
                      <a:pPr algn="ctr" fontAlgn="b"/>
                      <a:r>
                        <a:rPr lang="en-IN" sz="1000" u="none" strike="noStrike">
                          <a:effectLst/>
                        </a:rPr>
                        <a:t> LightGreen8</a:t>
                      </a:r>
                      <a:endParaRPr lang="en-IN" sz="1000" b="0" i="0" u="none" strike="noStrike">
                        <a:solidFill>
                          <a:srgbClr val="0000FF"/>
                        </a:solidFill>
                        <a:effectLst/>
                        <a:latin typeface="Verdana" panose="020B0604030504040204" pitchFamily="34" charset="0"/>
                      </a:endParaRPr>
                    </a:p>
                  </a:txBody>
                  <a:tcPr marL="8346" marR="8346" marT="8346" marB="0" anchor="b"/>
                </a:tc>
                <a:tc>
                  <a:txBody>
                    <a:bodyPr/>
                    <a:lstStyle/>
                    <a:p>
                      <a:pPr algn="ctr" fontAlgn="b"/>
                      <a:r>
                        <a:rPr lang="en-IN" sz="1000" u="none" strike="noStrike">
                          <a:effectLst/>
                        </a:rPr>
                        <a:t> NeutralBlue</a:t>
                      </a:r>
                      <a:endParaRPr lang="en-IN" sz="1000" b="0" i="0" u="none" strike="noStrike">
                        <a:solidFill>
                          <a:srgbClr val="0000FF"/>
                        </a:solidFill>
                        <a:effectLst/>
                        <a:latin typeface="Verdana" panose="020B0604030504040204" pitchFamily="34" charset="0"/>
                      </a:endParaRPr>
                    </a:p>
                  </a:txBody>
                  <a:tcPr marL="8346" marR="8346" marT="8346" marB="0" anchor="b"/>
                </a:tc>
                <a:extLst>
                  <a:ext uri="{0D108BD9-81ED-4DB2-BD59-A6C34878D82A}">
                    <a16:rowId xmlns:a16="http://schemas.microsoft.com/office/drawing/2014/main" val="4218783959"/>
                  </a:ext>
                </a:extLst>
              </a:tr>
              <a:tr h="572284">
                <a:tc>
                  <a:txBody>
                    <a:bodyPr/>
                    <a:lstStyle/>
                    <a:p>
                      <a:pPr algn="ctr" fontAlgn="b"/>
                      <a:r>
                        <a:rPr lang="en-IN" sz="1000" u="none" strike="noStrike">
                          <a:effectLst/>
                        </a:rPr>
                        <a:t> BrightColors</a:t>
                      </a:r>
                      <a:endParaRPr lang="en-IN" sz="1000" b="0" i="0" u="none" strike="noStrike">
                        <a:solidFill>
                          <a:srgbClr val="0000FF"/>
                        </a:solidFill>
                        <a:effectLst/>
                        <a:latin typeface="Verdana" panose="020B0604030504040204" pitchFamily="34" charset="0"/>
                      </a:endParaRPr>
                    </a:p>
                  </a:txBody>
                  <a:tcPr marL="8346" marR="8346" marT="8346" marB="0" anchor="b"/>
                </a:tc>
                <a:tc>
                  <a:txBody>
                    <a:bodyPr/>
                    <a:lstStyle/>
                    <a:p>
                      <a:pPr algn="ctr" fontAlgn="b"/>
                      <a:r>
                        <a:rPr lang="en-IN" sz="1000" u="none" strike="noStrike">
                          <a:effectLst/>
                        </a:rPr>
                        <a:t> DarkBlue15</a:t>
                      </a:r>
                      <a:endParaRPr lang="en-IN" sz="1000" b="0" i="0" u="none" strike="noStrike">
                        <a:solidFill>
                          <a:srgbClr val="0000FF"/>
                        </a:solidFill>
                        <a:effectLst/>
                        <a:latin typeface="Verdana" panose="020B0604030504040204" pitchFamily="34" charset="0"/>
                      </a:endParaRPr>
                    </a:p>
                  </a:txBody>
                  <a:tcPr marL="8346" marR="8346" marT="8346" marB="0" anchor="b"/>
                </a:tc>
                <a:tc>
                  <a:txBody>
                    <a:bodyPr/>
                    <a:lstStyle/>
                    <a:p>
                      <a:pPr algn="ctr" fontAlgn="b"/>
                      <a:r>
                        <a:rPr lang="en-IN" sz="1000" u="none" strike="noStrike">
                          <a:effectLst/>
                        </a:rPr>
                        <a:t> DarkBrown3</a:t>
                      </a:r>
                      <a:endParaRPr lang="en-IN" sz="1000" b="0" i="0" u="none" strike="noStrike">
                        <a:solidFill>
                          <a:srgbClr val="0000FF"/>
                        </a:solidFill>
                        <a:effectLst/>
                        <a:latin typeface="Verdana" panose="020B0604030504040204" pitchFamily="34" charset="0"/>
                      </a:endParaRPr>
                    </a:p>
                  </a:txBody>
                  <a:tcPr marL="8346" marR="8346" marT="8346" marB="0" anchor="b"/>
                </a:tc>
                <a:tc>
                  <a:txBody>
                    <a:bodyPr/>
                    <a:lstStyle/>
                    <a:p>
                      <a:pPr algn="ctr" fontAlgn="b"/>
                      <a:r>
                        <a:rPr lang="en-IN" sz="1000" u="none" strike="noStrike">
                          <a:effectLst/>
                        </a:rPr>
                        <a:t> DarkGrey3</a:t>
                      </a:r>
                      <a:endParaRPr lang="en-IN" sz="1000" b="0" i="0" u="none" strike="noStrike">
                        <a:solidFill>
                          <a:srgbClr val="0000FF"/>
                        </a:solidFill>
                        <a:effectLst/>
                        <a:latin typeface="Verdana" panose="020B0604030504040204" pitchFamily="34" charset="0"/>
                      </a:endParaRPr>
                    </a:p>
                  </a:txBody>
                  <a:tcPr marL="8346" marR="8346" marT="8346" marB="0" anchor="b"/>
                </a:tc>
                <a:tc>
                  <a:txBody>
                    <a:bodyPr/>
                    <a:lstStyle/>
                    <a:p>
                      <a:pPr algn="ctr" fontAlgn="b"/>
                      <a:r>
                        <a:rPr lang="en-IN" sz="1000" u="none" strike="noStrike">
                          <a:effectLst/>
                        </a:rPr>
                        <a:t> DarkRed2</a:t>
                      </a:r>
                      <a:endParaRPr lang="en-IN" sz="1000" b="0" i="0" u="none" strike="noStrike">
                        <a:solidFill>
                          <a:srgbClr val="0000FF"/>
                        </a:solidFill>
                        <a:effectLst/>
                        <a:latin typeface="Verdana" panose="020B0604030504040204" pitchFamily="34" charset="0"/>
                      </a:endParaRPr>
                    </a:p>
                  </a:txBody>
                  <a:tcPr marL="8346" marR="8346" marT="8346" marB="0" anchor="b"/>
                </a:tc>
                <a:tc>
                  <a:txBody>
                    <a:bodyPr/>
                    <a:lstStyle/>
                    <a:p>
                      <a:pPr algn="ctr" fontAlgn="b"/>
                      <a:r>
                        <a:rPr lang="en-IN" sz="1000" u="none" strike="noStrike">
                          <a:effectLst/>
                        </a:rPr>
                        <a:t> DarkTeal9</a:t>
                      </a:r>
                      <a:endParaRPr lang="en-IN" sz="1000" b="0" i="0" u="none" strike="noStrike">
                        <a:solidFill>
                          <a:srgbClr val="0000FF"/>
                        </a:solidFill>
                        <a:effectLst/>
                        <a:latin typeface="Verdana" panose="020B0604030504040204" pitchFamily="34" charset="0"/>
                      </a:endParaRPr>
                    </a:p>
                  </a:txBody>
                  <a:tcPr marL="8346" marR="8346" marT="8346" marB="0" anchor="b"/>
                </a:tc>
                <a:tc>
                  <a:txBody>
                    <a:bodyPr/>
                    <a:lstStyle/>
                    <a:p>
                      <a:pPr algn="ctr" fontAlgn="b"/>
                      <a:r>
                        <a:rPr lang="en-IN" sz="1000" u="none" strike="noStrike">
                          <a:effectLst/>
                        </a:rPr>
                        <a:t> LightBlue5</a:t>
                      </a:r>
                      <a:endParaRPr lang="en-IN" sz="1000" b="0" i="0" u="none" strike="noStrike">
                        <a:solidFill>
                          <a:srgbClr val="0000FF"/>
                        </a:solidFill>
                        <a:effectLst/>
                        <a:latin typeface="Verdana" panose="020B0604030504040204" pitchFamily="34" charset="0"/>
                      </a:endParaRPr>
                    </a:p>
                  </a:txBody>
                  <a:tcPr marL="8346" marR="8346" marT="8346" marB="0" anchor="b"/>
                </a:tc>
                <a:tc>
                  <a:txBody>
                    <a:bodyPr/>
                    <a:lstStyle/>
                    <a:p>
                      <a:pPr algn="ctr" fontAlgn="b"/>
                      <a:r>
                        <a:rPr lang="en-IN" sz="1000" u="none" strike="noStrike">
                          <a:effectLst/>
                        </a:rPr>
                        <a:t> LightBrown7</a:t>
                      </a:r>
                      <a:endParaRPr lang="en-IN" sz="1000" b="0" i="0" u="none" strike="noStrike">
                        <a:solidFill>
                          <a:srgbClr val="0000FF"/>
                        </a:solidFill>
                        <a:effectLst/>
                        <a:latin typeface="Verdana" panose="020B0604030504040204" pitchFamily="34" charset="0"/>
                      </a:endParaRPr>
                    </a:p>
                  </a:txBody>
                  <a:tcPr marL="8346" marR="8346" marT="8346" marB="0" anchor="b"/>
                </a:tc>
                <a:tc>
                  <a:txBody>
                    <a:bodyPr/>
                    <a:lstStyle/>
                    <a:p>
                      <a:pPr algn="ctr" fontAlgn="b"/>
                      <a:r>
                        <a:rPr lang="en-IN" sz="1000" u="none" strike="noStrike">
                          <a:effectLst/>
                        </a:rPr>
                        <a:t> LightGreen9</a:t>
                      </a:r>
                      <a:endParaRPr lang="en-IN" sz="1000" b="0" i="0" u="none" strike="noStrike">
                        <a:solidFill>
                          <a:srgbClr val="0000FF"/>
                        </a:solidFill>
                        <a:effectLst/>
                        <a:latin typeface="Verdana" panose="020B0604030504040204" pitchFamily="34" charset="0"/>
                      </a:endParaRPr>
                    </a:p>
                  </a:txBody>
                  <a:tcPr marL="8346" marR="8346" marT="8346" marB="0" anchor="b"/>
                </a:tc>
                <a:tc>
                  <a:txBody>
                    <a:bodyPr/>
                    <a:lstStyle/>
                    <a:p>
                      <a:pPr algn="ctr" fontAlgn="b"/>
                      <a:r>
                        <a:rPr lang="en-IN" sz="1000" u="none" strike="noStrike">
                          <a:effectLst/>
                        </a:rPr>
                        <a:t> Purple</a:t>
                      </a:r>
                      <a:endParaRPr lang="en-IN" sz="1000" b="0" i="0" u="none" strike="noStrike">
                        <a:solidFill>
                          <a:srgbClr val="0000FF"/>
                        </a:solidFill>
                        <a:effectLst/>
                        <a:latin typeface="Verdana" panose="020B0604030504040204" pitchFamily="34" charset="0"/>
                      </a:endParaRPr>
                    </a:p>
                  </a:txBody>
                  <a:tcPr marL="8346" marR="8346" marT="8346" marB="0" anchor="b"/>
                </a:tc>
                <a:extLst>
                  <a:ext uri="{0D108BD9-81ED-4DB2-BD59-A6C34878D82A}">
                    <a16:rowId xmlns:a16="http://schemas.microsoft.com/office/drawing/2014/main" val="3518630549"/>
                  </a:ext>
                </a:extLst>
              </a:tr>
              <a:tr h="234020">
                <a:tc>
                  <a:txBody>
                    <a:bodyPr/>
                    <a:lstStyle/>
                    <a:p>
                      <a:pPr algn="ctr" fontAlgn="b"/>
                      <a:r>
                        <a:rPr lang="en-IN" sz="1000" u="none" strike="noStrike">
                          <a:effectLst/>
                        </a:rPr>
                        <a:t> BrownBlue</a:t>
                      </a:r>
                      <a:endParaRPr lang="en-IN" sz="1000" b="0" i="0" u="none" strike="noStrike">
                        <a:solidFill>
                          <a:srgbClr val="0000FF"/>
                        </a:solidFill>
                        <a:effectLst/>
                        <a:latin typeface="Verdana" panose="020B0604030504040204" pitchFamily="34" charset="0"/>
                      </a:endParaRPr>
                    </a:p>
                  </a:txBody>
                  <a:tcPr marL="8346" marR="8346" marT="8346" marB="0" anchor="b"/>
                </a:tc>
                <a:tc>
                  <a:txBody>
                    <a:bodyPr/>
                    <a:lstStyle/>
                    <a:p>
                      <a:pPr algn="ctr" fontAlgn="b"/>
                      <a:r>
                        <a:rPr lang="en-IN" sz="1000" u="none" strike="noStrike">
                          <a:effectLst/>
                        </a:rPr>
                        <a:t> DarkBlue16</a:t>
                      </a:r>
                      <a:endParaRPr lang="en-IN" sz="1000" b="0" i="0" u="none" strike="noStrike">
                        <a:solidFill>
                          <a:srgbClr val="0000FF"/>
                        </a:solidFill>
                        <a:effectLst/>
                        <a:latin typeface="Verdana" panose="020B0604030504040204" pitchFamily="34" charset="0"/>
                      </a:endParaRPr>
                    </a:p>
                  </a:txBody>
                  <a:tcPr marL="8346" marR="8346" marT="8346" marB="0" anchor="b"/>
                </a:tc>
                <a:tc>
                  <a:txBody>
                    <a:bodyPr/>
                    <a:lstStyle/>
                    <a:p>
                      <a:pPr algn="ctr" fontAlgn="b"/>
                      <a:r>
                        <a:rPr lang="en-IN" sz="1000" u="none" strike="noStrike">
                          <a:effectLst/>
                        </a:rPr>
                        <a:t> DarkBrown4</a:t>
                      </a:r>
                      <a:endParaRPr lang="en-IN" sz="1000" b="0" i="0" u="none" strike="noStrike">
                        <a:solidFill>
                          <a:srgbClr val="0000FF"/>
                        </a:solidFill>
                        <a:effectLst/>
                        <a:latin typeface="Verdana" panose="020B0604030504040204" pitchFamily="34" charset="0"/>
                      </a:endParaRPr>
                    </a:p>
                  </a:txBody>
                  <a:tcPr marL="8346" marR="8346" marT="8346" marB="0" anchor="b"/>
                </a:tc>
                <a:tc>
                  <a:txBody>
                    <a:bodyPr/>
                    <a:lstStyle/>
                    <a:p>
                      <a:pPr algn="ctr" fontAlgn="b"/>
                      <a:r>
                        <a:rPr lang="en-IN" sz="1000" u="none" strike="noStrike">
                          <a:effectLst/>
                        </a:rPr>
                        <a:t> DarkGrey4</a:t>
                      </a:r>
                      <a:endParaRPr lang="en-IN" sz="1000" b="0" i="0" u="none" strike="noStrike">
                        <a:solidFill>
                          <a:srgbClr val="0000FF"/>
                        </a:solidFill>
                        <a:effectLst/>
                        <a:latin typeface="Verdana" panose="020B0604030504040204" pitchFamily="34" charset="0"/>
                      </a:endParaRPr>
                    </a:p>
                  </a:txBody>
                  <a:tcPr marL="8346" marR="8346" marT="8346" marB="0" anchor="b"/>
                </a:tc>
                <a:tc>
                  <a:txBody>
                    <a:bodyPr/>
                    <a:lstStyle/>
                    <a:p>
                      <a:pPr algn="ctr" fontAlgn="b"/>
                      <a:r>
                        <a:rPr lang="en-IN" sz="1000" u="none" strike="noStrike" dirty="0">
                          <a:effectLst/>
                        </a:rPr>
                        <a:t> </a:t>
                      </a:r>
                      <a:r>
                        <a:rPr lang="en-IN" sz="1000" u="none" strike="noStrike" dirty="0" err="1">
                          <a:effectLst/>
                        </a:rPr>
                        <a:t>DarkTanBlue</a:t>
                      </a:r>
                      <a:endParaRPr lang="en-IN" sz="1000" b="0" i="0" u="none" strike="noStrike" dirty="0">
                        <a:solidFill>
                          <a:srgbClr val="0000FF"/>
                        </a:solidFill>
                        <a:effectLst/>
                        <a:latin typeface="Verdana" panose="020B0604030504040204" pitchFamily="34" charset="0"/>
                      </a:endParaRPr>
                    </a:p>
                  </a:txBody>
                  <a:tcPr marL="8346" marR="8346" marT="8346" marB="0" anchor="b"/>
                </a:tc>
                <a:tc>
                  <a:txBody>
                    <a:bodyPr/>
                    <a:lstStyle/>
                    <a:p>
                      <a:pPr algn="ctr" fontAlgn="b"/>
                      <a:r>
                        <a:rPr lang="en-IN" sz="1000" u="none" strike="noStrike">
                          <a:effectLst/>
                        </a:rPr>
                        <a:t> Default</a:t>
                      </a:r>
                      <a:endParaRPr lang="en-IN" sz="1000" b="0" i="0" u="none" strike="noStrike">
                        <a:solidFill>
                          <a:srgbClr val="0000FF"/>
                        </a:solidFill>
                        <a:effectLst/>
                        <a:latin typeface="Verdana" panose="020B0604030504040204" pitchFamily="34" charset="0"/>
                      </a:endParaRPr>
                    </a:p>
                  </a:txBody>
                  <a:tcPr marL="8346" marR="8346" marT="8346" marB="0" anchor="b"/>
                </a:tc>
                <a:tc>
                  <a:txBody>
                    <a:bodyPr/>
                    <a:lstStyle/>
                    <a:p>
                      <a:pPr algn="ctr" fontAlgn="b"/>
                      <a:r>
                        <a:rPr lang="en-IN" sz="1000" u="none" strike="noStrike">
                          <a:effectLst/>
                        </a:rPr>
                        <a:t> LightBlue6</a:t>
                      </a:r>
                      <a:endParaRPr lang="en-IN" sz="1000" b="0" i="0" u="none" strike="noStrike">
                        <a:solidFill>
                          <a:srgbClr val="0000FF"/>
                        </a:solidFill>
                        <a:effectLst/>
                        <a:latin typeface="Verdana" panose="020B0604030504040204" pitchFamily="34" charset="0"/>
                      </a:endParaRPr>
                    </a:p>
                  </a:txBody>
                  <a:tcPr marL="8346" marR="8346" marT="8346" marB="0" anchor="b"/>
                </a:tc>
                <a:tc>
                  <a:txBody>
                    <a:bodyPr/>
                    <a:lstStyle/>
                    <a:p>
                      <a:pPr algn="ctr" fontAlgn="b"/>
                      <a:r>
                        <a:rPr lang="en-IN" sz="1000" u="none" strike="noStrike">
                          <a:effectLst/>
                        </a:rPr>
                        <a:t> LightBrown8</a:t>
                      </a:r>
                      <a:endParaRPr lang="en-IN" sz="1000" b="0" i="0" u="none" strike="noStrike">
                        <a:solidFill>
                          <a:srgbClr val="0000FF"/>
                        </a:solidFill>
                        <a:effectLst/>
                        <a:latin typeface="Verdana" panose="020B0604030504040204" pitchFamily="34" charset="0"/>
                      </a:endParaRPr>
                    </a:p>
                  </a:txBody>
                  <a:tcPr marL="8346" marR="8346" marT="8346" marB="0" anchor="b"/>
                </a:tc>
                <a:tc>
                  <a:txBody>
                    <a:bodyPr/>
                    <a:lstStyle/>
                    <a:p>
                      <a:pPr algn="ctr" fontAlgn="b"/>
                      <a:r>
                        <a:rPr lang="en-IN" sz="1000" u="none" strike="noStrike">
                          <a:effectLst/>
                        </a:rPr>
                        <a:t> LightGrey</a:t>
                      </a:r>
                      <a:endParaRPr lang="en-IN" sz="1000" b="0" i="0" u="none" strike="noStrike">
                        <a:solidFill>
                          <a:srgbClr val="0000FF"/>
                        </a:solidFill>
                        <a:effectLst/>
                        <a:latin typeface="Verdana" panose="020B0604030504040204" pitchFamily="34" charset="0"/>
                      </a:endParaRPr>
                    </a:p>
                  </a:txBody>
                  <a:tcPr marL="8346" marR="8346" marT="8346" marB="0" anchor="b"/>
                </a:tc>
                <a:tc>
                  <a:txBody>
                    <a:bodyPr/>
                    <a:lstStyle/>
                    <a:p>
                      <a:pPr algn="ctr" fontAlgn="b"/>
                      <a:r>
                        <a:rPr lang="en-IN" sz="1000" u="none" strike="noStrike">
                          <a:effectLst/>
                        </a:rPr>
                        <a:t> Reddit</a:t>
                      </a:r>
                      <a:endParaRPr lang="en-IN" sz="1000" b="0" i="0" u="none" strike="noStrike">
                        <a:solidFill>
                          <a:srgbClr val="0000FF"/>
                        </a:solidFill>
                        <a:effectLst/>
                        <a:latin typeface="Verdana" panose="020B0604030504040204" pitchFamily="34" charset="0"/>
                      </a:endParaRPr>
                    </a:p>
                  </a:txBody>
                  <a:tcPr marL="8346" marR="8346" marT="8346" marB="0" anchor="b"/>
                </a:tc>
                <a:extLst>
                  <a:ext uri="{0D108BD9-81ED-4DB2-BD59-A6C34878D82A}">
                    <a16:rowId xmlns:a16="http://schemas.microsoft.com/office/drawing/2014/main" val="1436887490"/>
                  </a:ext>
                </a:extLst>
              </a:tr>
              <a:tr h="234020">
                <a:tc>
                  <a:txBody>
                    <a:bodyPr/>
                    <a:lstStyle/>
                    <a:p>
                      <a:pPr algn="ctr" fontAlgn="b"/>
                      <a:r>
                        <a:rPr lang="en-IN" sz="1000" u="none" strike="noStrike">
                          <a:effectLst/>
                        </a:rPr>
                        <a:t> Dark</a:t>
                      </a:r>
                      <a:endParaRPr lang="en-IN" sz="1000" b="0" i="0" u="none" strike="noStrike">
                        <a:solidFill>
                          <a:srgbClr val="0000FF"/>
                        </a:solidFill>
                        <a:effectLst/>
                        <a:latin typeface="Verdana" panose="020B0604030504040204" pitchFamily="34" charset="0"/>
                      </a:endParaRPr>
                    </a:p>
                  </a:txBody>
                  <a:tcPr marL="8346" marR="8346" marT="8346" marB="0" anchor="b"/>
                </a:tc>
                <a:tc>
                  <a:txBody>
                    <a:bodyPr/>
                    <a:lstStyle/>
                    <a:p>
                      <a:pPr algn="ctr" fontAlgn="b"/>
                      <a:r>
                        <a:rPr lang="en-IN" sz="1000" u="none" strike="noStrike">
                          <a:effectLst/>
                        </a:rPr>
                        <a:t> DarkBlue17</a:t>
                      </a:r>
                      <a:endParaRPr lang="en-IN" sz="1000" b="0" i="0" u="none" strike="noStrike">
                        <a:solidFill>
                          <a:srgbClr val="0000FF"/>
                        </a:solidFill>
                        <a:effectLst/>
                        <a:latin typeface="Verdana" panose="020B0604030504040204" pitchFamily="34" charset="0"/>
                      </a:endParaRPr>
                    </a:p>
                  </a:txBody>
                  <a:tcPr marL="8346" marR="8346" marT="8346" marB="0" anchor="b"/>
                </a:tc>
                <a:tc>
                  <a:txBody>
                    <a:bodyPr/>
                    <a:lstStyle/>
                    <a:p>
                      <a:pPr algn="ctr" fontAlgn="b"/>
                      <a:r>
                        <a:rPr lang="en-IN" sz="1000" u="none" strike="noStrike">
                          <a:effectLst/>
                        </a:rPr>
                        <a:t> DarkBrown5</a:t>
                      </a:r>
                      <a:endParaRPr lang="en-IN" sz="1000" b="0" i="0" u="none" strike="noStrike">
                        <a:solidFill>
                          <a:srgbClr val="0000FF"/>
                        </a:solidFill>
                        <a:effectLst/>
                        <a:latin typeface="Verdana" panose="020B0604030504040204" pitchFamily="34" charset="0"/>
                      </a:endParaRPr>
                    </a:p>
                  </a:txBody>
                  <a:tcPr marL="8346" marR="8346" marT="8346" marB="0" anchor="b"/>
                </a:tc>
                <a:tc>
                  <a:txBody>
                    <a:bodyPr/>
                    <a:lstStyle/>
                    <a:p>
                      <a:pPr algn="ctr" fontAlgn="b"/>
                      <a:r>
                        <a:rPr lang="en-IN" sz="1000" u="none" strike="noStrike">
                          <a:effectLst/>
                        </a:rPr>
                        <a:t> DarkGrey5</a:t>
                      </a:r>
                      <a:endParaRPr lang="en-IN" sz="1000" b="0" i="0" u="none" strike="noStrike">
                        <a:solidFill>
                          <a:srgbClr val="0000FF"/>
                        </a:solidFill>
                        <a:effectLst/>
                        <a:latin typeface="Verdana" panose="020B0604030504040204" pitchFamily="34" charset="0"/>
                      </a:endParaRPr>
                    </a:p>
                  </a:txBody>
                  <a:tcPr marL="8346" marR="8346" marT="8346" marB="0" anchor="b"/>
                </a:tc>
                <a:tc>
                  <a:txBody>
                    <a:bodyPr/>
                    <a:lstStyle/>
                    <a:p>
                      <a:pPr algn="ctr" fontAlgn="b"/>
                      <a:r>
                        <a:rPr lang="en-IN" sz="1000" u="none" strike="noStrike">
                          <a:effectLst/>
                        </a:rPr>
                        <a:t> DarkTeal</a:t>
                      </a:r>
                      <a:endParaRPr lang="en-IN" sz="1000" b="0" i="0" u="none" strike="noStrike">
                        <a:solidFill>
                          <a:srgbClr val="0000FF"/>
                        </a:solidFill>
                        <a:effectLst/>
                        <a:latin typeface="Verdana" panose="020B0604030504040204" pitchFamily="34" charset="0"/>
                      </a:endParaRPr>
                    </a:p>
                  </a:txBody>
                  <a:tcPr marL="8346" marR="8346" marT="8346" marB="0" anchor="b"/>
                </a:tc>
                <a:tc>
                  <a:txBody>
                    <a:bodyPr/>
                    <a:lstStyle/>
                    <a:p>
                      <a:pPr algn="ctr" fontAlgn="b"/>
                      <a:r>
                        <a:rPr lang="en-IN" sz="1000" u="none" strike="noStrike">
                          <a:effectLst/>
                        </a:rPr>
                        <a:t> Default1</a:t>
                      </a:r>
                      <a:endParaRPr lang="en-IN" sz="1000" b="0" i="0" u="none" strike="noStrike">
                        <a:solidFill>
                          <a:srgbClr val="0000FF"/>
                        </a:solidFill>
                        <a:effectLst/>
                        <a:latin typeface="Verdana" panose="020B0604030504040204" pitchFamily="34" charset="0"/>
                      </a:endParaRPr>
                    </a:p>
                  </a:txBody>
                  <a:tcPr marL="8346" marR="8346" marT="8346" marB="0" anchor="b"/>
                </a:tc>
                <a:tc>
                  <a:txBody>
                    <a:bodyPr/>
                    <a:lstStyle/>
                    <a:p>
                      <a:pPr algn="ctr" fontAlgn="b"/>
                      <a:r>
                        <a:rPr lang="en-IN" sz="1000" u="none" strike="noStrike">
                          <a:effectLst/>
                        </a:rPr>
                        <a:t> LightBlue7</a:t>
                      </a:r>
                      <a:endParaRPr lang="en-IN" sz="1000" b="0" i="0" u="none" strike="noStrike">
                        <a:solidFill>
                          <a:srgbClr val="0000FF"/>
                        </a:solidFill>
                        <a:effectLst/>
                        <a:latin typeface="Verdana" panose="020B0604030504040204" pitchFamily="34" charset="0"/>
                      </a:endParaRPr>
                    </a:p>
                  </a:txBody>
                  <a:tcPr marL="8346" marR="8346" marT="8346" marB="0" anchor="b"/>
                </a:tc>
                <a:tc>
                  <a:txBody>
                    <a:bodyPr/>
                    <a:lstStyle/>
                    <a:p>
                      <a:pPr algn="ctr" fontAlgn="b"/>
                      <a:r>
                        <a:rPr lang="en-IN" sz="1000" u="none" strike="noStrike">
                          <a:effectLst/>
                        </a:rPr>
                        <a:t> LightBrown9</a:t>
                      </a:r>
                      <a:endParaRPr lang="en-IN" sz="1000" b="0" i="0" u="none" strike="noStrike">
                        <a:solidFill>
                          <a:srgbClr val="0000FF"/>
                        </a:solidFill>
                        <a:effectLst/>
                        <a:latin typeface="Verdana" panose="020B0604030504040204" pitchFamily="34" charset="0"/>
                      </a:endParaRPr>
                    </a:p>
                  </a:txBody>
                  <a:tcPr marL="8346" marR="8346" marT="8346" marB="0" anchor="b"/>
                </a:tc>
                <a:tc>
                  <a:txBody>
                    <a:bodyPr/>
                    <a:lstStyle/>
                    <a:p>
                      <a:pPr algn="ctr" fontAlgn="b"/>
                      <a:r>
                        <a:rPr lang="en-IN" sz="1000" u="none" strike="noStrike">
                          <a:effectLst/>
                        </a:rPr>
                        <a:t> LightGrey1</a:t>
                      </a:r>
                      <a:endParaRPr lang="en-IN" sz="1000" b="0" i="0" u="none" strike="noStrike">
                        <a:solidFill>
                          <a:srgbClr val="0000FF"/>
                        </a:solidFill>
                        <a:effectLst/>
                        <a:latin typeface="Verdana" panose="020B0604030504040204" pitchFamily="34" charset="0"/>
                      </a:endParaRPr>
                    </a:p>
                  </a:txBody>
                  <a:tcPr marL="8346" marR="8346" marT="8346" marB="0" anchor="b"/>
                </a:tc>
                <a:tc>
                  <a:txBody>
                    <a:bodyPr/>
                    <a:lstStyle/>
                    <a:p>
                      <a:pPr algn="ctr" fontAlgn="b"/>
                      <a:r>
                        <a:rPr lang="en-IN" sz="1000" u="none" strike="noStrike">
                          <a:effectLst/>
                        </a:rPr>
                        <a:t> Reds</a:t>
                      </a:r>
                      <a:endParaRPr lang="en-IN" sz="1000" b="0" i="0" u="none" strike="noStrike">
                        <a:solidFill>
                          <a:srgbClr val="0000FF"/>
                        </a:solidFill>
                        <a:effectLst/>
                        <a:latin typeface="Verdana" panose="020B0604030504040204" pitchFamily="34" charset="0"/>
                      </a:endParaRPr>
                    </a:p>
                  </a:txBody>
                  <a:tcPr marL="8346" marR="8346" marT="8346" marB="0" anchor="b"/>
                </a:tc>
                <a:extLst>
                  <a:ext uri="{0D108BD9-81ED-4DB2-BD59-A6C34878D82A}">
                    <a16:rowId xmlns:a16="http://schemas.microsoft.com/office/drawing/2014/main" val="410779503"/>
                  </a:ext>
                </a:extLst>
              </a:tr>
              <a:tr h="234020">
                <a:tc>
                  <a:txBody>
                    <a:bodyPr/>
                    <a:lstStyle/>
                    <a:p>
                      <a:pPr algn="ctr" fontAlgn="b"/>
                      <a:r>
                        <a:rPr lang="en-IN" sz="1000" u="none" strike="noStrike">
                          <a:effectLst/>
                        </a:rPr>
                        <a:t> Dark2</a:t>
                      </a:r>
                      <a:endParaRPr lang="en-IN" sz="1000" b="0" i="0" u="none" strike="noStrike">
                        <a:solidFill>
                          <a:srgbClr val="0000FF"/>
                        </a:solidFill>
                        <a:effectLst/>
                        <a:latin typeface="Verdana" panose="020B0604030504040204" pitchFamily="34" charset="0"/>
                      </a:endParaRPr>
                    </a:p>
                  </a:txBody>
                  <a:tcPr marL="8346" marR="8346" marT="8346" marB="0" anchor="b"/>
                </a:tc>
                <a:tc>
                  <a:txBody>
                    <a:bodyPr/>
                    <a:lstStyle/>
                    <a:p>
                      <a:pPr algn="ctr" fontAlgn="b"/>
                      <a:r>
                        <a:rPr lang="en-IN" sz="1000" u="none" strike="noStrike">
                          <a:effectLst/>
                        </a:rPr>
                        <a:t> DarkBlue2</a:t>
                      </a:r>
                      <a:endParaRPr lang="en-IN" sz="1000" b="0" i="0" u="none" strike="noStrike">
                        <a:solidFill>
                          <a:srgbClr val="0000FF"/>
                        </a:solidFill>
                        <a:effectLst/>
                        <a:latin typeface="Verdana" panose="020B0604030504040204" pitchFamily="34" charset="0"/>
                      </a:endParaRPr>
                    </a:p>
                  </a:txBody>
                  <a:tcPr marL="8346" marR="8346" marT="8346" marB="0" anchor="b"/>
                </a:tc>
                <a:tc>
                  <a:txBody>
                    <a:bodyPr/>
                    <a:lstStyle/>
                    <a:p>
                      <a:pPr algn="ctr" fontAlgn="b"/>
                      <a:r>
                        <a:rPr lang="en-IN" sz="1000" u="none" strike="noStrike">
                          <a:effectLst/>
                        </a:rPr>
                        <a:t> DarkBrown6</a:t>
                      </a:r>
                      <a:endParaRPr lang="en-IN" sz="1000" b="0" i="0" u="none" strike="noStrike">
                        <a:solidFill>
                          <a:srgbClr val="0000FF"/>
                        </a:solidFill>
                        <a:effectLst/>
                        <a:latin typeface="Verdana" panose="020B0604030504040204" pitchFamily="34" charset="0"/>
                      </a:endParaRPr>
                    </a:p>
                  </a:txBody>
                  <a:tcPr marL="8346" marR="8346" marT="8346" marB="0" anchor="b"/>
                </a:tc>
                <a:tc>
                  <a:txBody>
                    <a:bodyPr/>
                    <a:lstStyle/>
                    <a:p>
                      <a:pPr algn="ctr" fontAlgn="b"/>
                      <a:r>
                        <a:rPr lang="en-IN" sz="1000" u="none" strike="noStrike">
                          <a:effectLst/>
                        </a:rPr>
                        <a:t> DarkGrey6</a:t>
                      </a:r>
                      <a:endParaRPr lang="en-IN" sz="1000" b="0" i="0" u="none" strike="noStrike">
                        <a:solidFill>
                          <a:srgbClr val="0000FF"/>
                        </a:solidFill>
                        <a:effectLst/>
                        <a:latin typeface="Verdana" panose="020B0604030504040204" pitchFamily="34" charset="0"/>
                      </a:endParaRPr>
                    </a:p>
                  </a:txBody>
                  <a:tcPr marL="8346" marR="8346" marT="8346" marB="0" anchor="b"/>
                </a:tc>
                <a:tc>
                  <a:txBody>
                    <a:bodyPr/>
                    <a:lstStyle/>
                    <a:p>
                      <a:pPr algn="ctr" fontAlgn="b"/>
                      <a:r>
                        <a:rPr lang="en-IN" sz="1000" u="none" strike="noStrike">
                          <a:effectLst/>
                        </a:rPr>
                        <a:t> DarkTeal1</a:t>
                      </a:r>
                      <a:endParaRPr lang="en-IN" sz="1000" b="0" i="0" u="none" strike="noStrike">
                        <a:solidFill>
                          <a:srgbClr val="0000FF"/>
                        </a:solidFill>
                        <a:effectLst/>
                        <a:latin typeface="Verdana" panose="020B0604030504040204" pitchFamily="34" charset="0"/>
                      </a:endParaRPr>
                    </a:p>
                  </a:txBody>
                  <a:tcPr marL="8346" marR="8346" marT="8346" marB="0" anchor="b"/>
                </a:tc>
                <a:tc>
                  <a:txBody>
                    <a:bodyPr/>
                    <a:lstStyle/>
                    <a:p>
                      <a:pPr algn="ctr" fontAlgn="b"/>
                      <a:r>
                        <a:rPr lang="en-IN" sz="1000" u="none" strike="noStrike">
                          <a:effectLst/>
                        </a:rPr>
                        <a:t> DefaultNoMoreNagging</a:t>
                      </a:r>
                      <a:endParaRPr lang="en-IN" sz="1000" b="0" i="0" u="none" strike="noStrike">
                        <a:solidFill>
                          <a:srgbClr val="0000FF"/>
                        </a:solidFill>
                        <a:effectLst/>
                        <a:latin typeface="Verdana" panose="020B0604030504040204" pitchFamily="34" charset="0"/>
                      </a:endParaRPr>
                    </a:p>
                  </a:txBody>
                  <a:tcPr marL="8346" marR="8346" marT="8346" marB="0" anchor="b"/>
                </a:tc>
                <a:tc>
                  <a:txBody>
                    <a:bodyPr/>
                    <a:lstStyle/>
                    <a:p>
                      <a:pPr algn="ctr" fontAlgn="b"/>
                      <a:r>
                        <a:rPr lang="en-IN" sz="1000" u="none" strike="noStrike">
                          <a:effectLst/>
                        </a:rPr>
                        <a:t> LightBrown</a:t>
                      </a:r>
                      <a:endParaRPr lang="en-IN" sz="1000" b="0" i="0" u="none" strike="noStrike">
                        <a:solidFill>
                          <a:srgbClr val="0000FF"/>
                        </a:solidFill>
                        <a:effectLst/>
                        <a:latin typeface="Verdana" panose="020B0604030504040204" pitchFamily="34" charset="0"/>
                      </a:endParaRPr>
                    </a:p>
                  </a:txBody>
                  <a:tcPr marL="8346" marR="8346" marT="8346" marB="0" anchor="b"/>
                </a:tc>
                <a:tc>
                  <a:txBody>
                    <a:bodyPr/>
                    <a:lstStyle/>
                    <a:p>
                      <a:pPr algn="ctr" fontAlgn="b"/>
                      <a:r>
                        <a:rPr lang="en-IN" sz="1000" u="none" strike="noStrike">
                          <a:effectLst/>
                        </a:rPr>
                        <a:t> LightGray1</a:t>
                      </a:r>
                      <a:endParaRPr lang="en-IN" sz="1000" b="0" i="0" u="none" strike="noStrike">
                        <a:solidFill>
                          <a:srgbClr val="0000FF"/>
                        </a:solidFill>
                        <a:effectLst/>
                        <a:latin typeface="Verdana" panose="020B0604030504040204" pitchFamily="34" charset="0"/>
                      </a:endParaRPr>
                    </a:p>
                  </a:txBody>
                  <a:tcPr marL="8346" marR="8346" marT="8346" marB="0" anchor="b"/>
                </a:tc>
                <a:tc>
                  <a:txBody>
                    <a:bodyPr/>
                    <a:lstStyle/>
                    <a:p>
                      <a:pPr algn="ctr" fontAlgn="b"/>
                      <a:r>
                        <a:rPr lang="en-IN" sz="1000" u="none" strike="noStrike">
                          <a:effectLst/>
                        </a:rPr>
                        <a:t> LightGrey2</a:t>
                      </a:r>
                      <a:endParaRPr lang="en-IN" sz="1000" b="0" i="0" u="none" strike="noStrike">
                        <a:solidFill>
                          <a:srgbClr val="0000FF"/>
                        </a:solidFill>
                        <a:effectLst/>
                        <a:latin typeface="Verdana" panose="020B0604030504040204" pitchFamily="34" charset="0"/>
                      </a:endParaRPr>
                    </a:p>
                  </a:txBody>
                  <a:tcPr marL="8346" marR="8346" marT="8346" marB="0" anchor="b"/>
                </a:tc>
                <a:tc>
                  <a:txBody>
                    <a:bodyPr/>
                    <a:lstStyle/>
                    <a:p>
                      <a:pPr algn="ctr" fontAlgn="b"/>
                      <a:r>
                        <a:rPr lang="en-IN" sz="1000" u="none" strike="noStrike">
                          <a:effectLst/>
                        </a:rPr>
                        <a:t> SandyBeach</a:t>
                      </a:r>
                      <a:endParaRPr lang="en-IN" sz="1000" b="0" i="0" u="none" strike="noStrike">
                        <a:solidFill>
                          <a:srgbClr val="0000FF"/>
                        </a:solidFill>
                        <a:effectLst/>
                        <a:latin typeface="Verdana" panose="020B0604030504040204" pitchFamily="34" charset="0"/>
                      </a:endParaRPr>
                    </a:p>
                  </a:txBody>
                  <a:tcPr marL="8346" marR="8346" marT="8346" marB="0" anchor="b"/>
                </a:tc>
                <a:extLst>
                  <a:ext uri="{0D108BD9-81ED-4DB2-BD59-A6C34878D82A}">
                    <a16:rowId xmlns:a16="http://schemas.microsoft.com/office/drawing/2014/main" val="2802754167"/>
                  </a:ext>
                </a:extLst>
              </a:tr>
              <a:tr h="385069">
                <a:tc>
                  <a:txBody>
                    <a:bodyPr/>
                    <a:lstStyle/>
                    <a:p>
                      <a:pPr algn="ctr" fontAlgn="b"/>
                      <a:r>
                        <a:rPr lang="en-IN" sz="1000" u="none" strike="noStrike">
                          <a:effectLst/>
                        </a:rPr>
                        <a:t> DarkAmber</a:t>
                      </a:r>
                      <a:endParaRPr lang="en-IN" sz="1000" b="0" i="0" u="none" strike="noStrike">
                        <a:solidFill>
                          <a:srgbClr val="0000FF"/>
                        </a:solidFill>
                        <a:effectLst/>
                        <a:latin typeface="Verdana" panose="020B0604030504040204" pitchFamily="34" charset="0"/>
                      </a:endParaRPr>
                    </a:p>
                  </a:txBody>
                  <a:tcPr marL="8346" marR="8346" marT="8346" marB="0" anchor="b"/>
                </a:tc>
                <a:tc>
                  <a:txBody>
                    <a:bodyPr/>
                    <a:lstStyle/>
                    <a:p>
                      <a:pPr algn="ctr" fontAlgn="b"/>
                      <a:r>
                        <a:rPr lang="en-IN" sz="1000" u="none" strike="noStrike">
                          <a:effectLst/>
                        </a:rPr>
                        <a:t> DarkBlue3</a:t>
                      </a:r>
                      <a:endParaRPr lang="en-IN" sz="1000" b="0" i="0" u="none" strike="noStrike">
                        <a:solidFill>
                          <a:srgbClr val="0000FF"/>
                        </a:solidFill>
                        <a:effectLst/>
                        <a:latin typeface="Verdana" panose="020B0604030504040204" pitchFamily="34" charset="0"/>
                      </a:endParaRPr>
                    </a:p>
                  </a:txBody>
                  <a:tcPr marL="8346" marR="8346" marT="8346" marB="0" anchor="b"/>
                </a:tc>
                <a:tc>
                  <a:txBody>
                    <a:bodyPr/>
                    <a:lstStyle/>
                    <a:p>
                      <a:pPr algn="ctr" fontAlgn="b"/>
                      <a:r>
                        <a:rPr lang="en-IN" sz="1000" u="none" strike="noStrike">
                          <a:effectLst/>
                        </a:rPr>
                        <a:t> DarkGreen</a:t>
                      </a:r>
                      <a:endParaRPr lang="en-IN" sz="1000" b="0" i="0" u="none" strike="noStrike">
                        <a:solidFill>
                          <a:srgbClr val="0000FF"/>
                        </a:solidFill>
                        <a:effectLst/>
                        <a:latin typeface="Verdana" panose="020B0604030504040204" pitchFamily="34" charset="0"/>
                      </a:endParaRPr>
                    </a:p>
                  </a:txBody>
                  <a:tcPr marL="8346" marR="8346" marT="8346" marB="0" anchor="b"/>
                </a:tc>
                <a:tc>
                  <a:txBody>
                    <a:bodyPr/>
                    <a:lstStyle/>
                    <a:p>
                      <a:pPr algn="ctr" fontAlgn="b"/>
                      <a:r>
                        <a:rPr lang="en-IN" sz="1000" u="none" strike="noStrike">
                          <a:effectLst/>
                        </a:rPr>
                        <a:t> DarkGrey7</a:t>
                      </a:r>
                      <a:endParaRPr lang="en-IN" sz="1000" b="0" i="0" u="none" strike="noStrike">
                        <a:solidFill>
                          <a:srgbClr val="0000FF"/>
                        </a:solidFill>
                        <a:effectLst/>
                        <a:latin typeface="Verdana" panose="020B0604030504040204" pitchFamily="34" charset="0"/>
                      </a:endParaRPr>
                    </a:p>
                  </a:txBody>
                  <a:tcPr marL="8346" marR="8346" marT="8346" marB="0" anchor="b"/>
                </a:tc>
                <a:tc>
                  <a:txBody>
                    <a:bodyPr/>
                    <a:lstStyle/>
                    <a:p>
                      <a:pPr algn="ctr" fontAlgn="b"/>
                      <a:r>
                        <a:rPr lang="en-IN" sz="1000" u="none" strike="noStrike">
                          <a:effectLst/>
                        </a:rPr>
                        <a:t> DarkTeal10</a:t>
                      </a:r>
                      <a:endParaRPr lang="en-IN" sz="1000" b="0" i="0" u="none" strike="noStrike">
                        <a:solidFill>
                          <a:srgbClr val="0000FF"/>
                        </a:solidFill>
                        <a:effectLst/>
                        <a:latin typeface="Verdana" panose="020B0604030504040204" pitchFamily="34" charset="0"/>
                      </a:endParaRPr>
                    </a:p>
                  </a:txBody>
                  <a:tcPr marL="8346" marR="8346" marT="8346" marB="0" anchor="b"/>
                </a:tc>
                <a:tc>
                  <a:txBody>
                    <a:bodyPr/>
                    <a:lstStyle/>
                    <a:p>
                      <a:pPr algn="ctr" fontAlgn="b"/>
                      <a:r>
                        <a:rPr lang="en-IN" sz="1000" u="none" strike="noStrike">
                          <a:effectLst/>
                        </a:rPr>
                        <a:t> Green</a:t>
                      </a:r>
                      <a:endParaRPr lang="en-IN" sz="1000" b="0" i="0" u="none" strike="noStrike">
                        <a:solidFill>
                          <a:srgbClr val="0000FF"/>
                        </a:solidFill>
                        <a:effectLst/>
                        <a:latin typeface="Verdana" panose="020B0604030504040204" pitchFamily="34" charset="0"/>
                      </a:endParaRPr>
                    </a:p>
                  </a:txBody>
                  <a:tcPr marL="8346" marR="8346" marT="8346" marB="0" anchor="b"/>
                </a:tc>
                <a:tc>
                  <a:txBody>
                    <a:bodyPr/>
                    <a:lstStyle/>
                    <a:p>
                      <a:pPr algn="ctr" fontAlgn="b"/>
                      <a:r>
                        <a:rPr lang="en-IN" sz="1000" u="none" strike="noStrike">
                          <a:effectLst/>
                        </a:rPr>
                        <a:t> LightBrown1</a:t>
                      </a:r>
                      <a:endParaRPr lang="en-IN" sz="1000" b="0" i="0" u="none" strike="noStrike">
                        <a:solidFill>
                          <a:srgbClr val="0000FF"/>
                        </a:solidFill>
                        <a:effectLst/>
                        <a:latin typeface="Verdana" panose="020B0604030504040204" pitchFamily="34" charset="0"/>
                      </a:endParaRPr>
                    </a:p>
                  </a:txBody>
                  <a:tcPr marL="8346" marR="8346" marT="8346" marB="0" anchor="b"/>
                </a:tc>
                <a:tc>
                  <a:txBody>
                    <a:bodyPr/>
                    <a:lstStyle/>
                    <a:p>
                      <a:pPr algn="ctr" fontAlgn="b"/>
                      <a:r>
                        <a:rPr lang="en-IN" sz="1000" u="none" strike="noStrike">
                          <a:effectLst/>
                        </a:rPr>
                        <a:t> LightGreen</a:t>
                      </a:r>
                      <a:endParaRPr lang="en-IN" sz="1000" b="0" i="0" u="none" strike="noStrike">
                        <a:solidFill>
                          <a:srgbClr val="0000FF"/>
                        </a:solidFill>
                        <a:effectLst/>
                        <a:latin typeface="Verdana" panose="020B0604030504040204" pitchFamily="34" charset="0"/>
                      </a:endParaRPr>
                    </a:p>
                  </a:txBody>
                  <a:tcPr marL="8346" marR="8346" marT="8346" marB="0" anchor="b"/>
                </a:tc>
                <a:tc>
                  <a:txBody>
                    <a:bodyPr/>
                    <a:lstStyle/>
                    <a:p>
                      <a:pPr algn="ctr" fontAlgn="b"/>
                      <a:r>
                        <a:rPr lang="en-IN" sz="1000" u="none" strike="noStrike">
                          <a:effectLst/>
                        </a:rPr>
                        <a:t> LightGrey3</a:t>
                      </a:r>
                      <a:endParaRPr lang="en-IN" sz="1000" b="0" i="0" u="none" strike="noStrike">
                        <a:solidFill>
                          <a:srgbClr val="0000FF"/>
                        </a:solidFill>
                        <a:effectLst/>
                        <a:latin typeface="Verdana" panose="020B0604030504040204" pitchFamily="34" charset="0"/>
                      </a:endParaRPr>
                    </a:p>
                  </a:txBody>
                  <a:tcPr marL="8346" marR="8346" marT="8346" marB="0" anchor="b"/>
                </a:tc>
                <a:tc>
                  <a:txBody>
                    <a:bodyPr/>
                    <a:lstStyle/>
                    <a:p>
                      <a:pPr algn="ctr" fontAlgn="b"/>
                      <a:r>
                        <a:rPr lang="en-IN" sz="1000" u="none" strike="noStrike">
                          <a:effectLst/>
                        </a:rPr>
                        <a:t> SystemDefault</a:t>
                      </a:r>
                      <a:endParaRPr lang="en-IN" sz="1000" b="0" i="0" u="none" strike="noStrike">
                        <a:solidFill>
                          <a:srgbClr val="0000FF"/>
                        </a:solidFill>
                        <a:effectLst/>
                        <a:latin typeface="Verdana" panose="020B0604030504040204" pitchFamily="34" charset="0"/>
                      </a:endParaRPr>
                    </a:p>
                  </a:txBody>
                  <a:tcPr marL="8346" marR="8346" marT="8346" marB="0" anchor="b"/>
                </a:tc>
                <a:extLst>
                  <a:ext uri="{0D108BD9-81ED-4DB2-BD59-A6C34878D82A}">
                    <a16:rowId xmlns:a16="http://schemas.microsoft.com/office/drawing/2014/main" val="4047855720"/>
                  </a:ext>
                </a:extLst>
              </a:tr>
              <a:tr h="234020">
                <a:tc>
                  <a:txBody>
                    <a:bodyPr/>
                    <a:lstStyle/>
                    <a:p>
                      <a:pPr algn="ctr" fontAlgn="b"/>
                      <a:r>
                        <a:rPr lang="en-IN" sz="1000" u="none" strike="noStrike">
                          <a:effectLst/>
                        </a:rPr>
                        <a:t> DarkBlack</a:t>
                      </a:r>
                      <a:endParaRPr lang="en-IN" sz="1000" b="0" i="0" u="none" strike="noStrike">
                        <a:solidFill>
                          <a:srgbClr val="0000FF"/>
                        </a:solidFill>
                        <a:effectLst/>
                        <a:latin typeface="Verdana" panose="020B0604030504040204" pitchFamily="34" charset="0"/>
                      </a:endParaRPr>
                    </a:p>
                  </a:txBody>
                  <a:tcPr marL="8346" marR="8346" marT="8346" marB="0" anchor="b"/>
                </a:tc>
                <a:tc>
                  <a:txBody>
                    <a:bodyPr/>
                    <a:lstStyle/>
                    <a:p>
                      <a:pPr algn="ctr" fontAlgn="b"/>
                      <a:r>
                        <a:rPr lang="en-IN" sz="1000" u="none" strike="noStrike">
                          <a:effectLst/>
                        </a:rPr>
                        <a:t> DarkBlue4</a:t>
                      </a:r>
                      <a:endParaRPr lang="en-IN" sz="1000" b="0" i="0" u="none" strike="noStrike">
                        <a:solidFill>
                          <a:srgbClr val="0000FF"/>
                        </a:solidFill>
                        <a:effectLst/>
                        <a:latin typeface="Verdana" panose="020B0604030504040204" pitchFamily="34" charset="0"/>
                      </a:endParaRPr>
                    </a:p>
                  </a:txBody>
                  <a:tcPr marL="8346" marR="8346" marT="8346" marB="0" anchor="b"/>
                </a:tc>
                <a:tc>
                  <a:txBody>
                    <a:bodyPr/>
                    <a:lstStyle/>
                    <a:p>
                      <a:pPr algn="ctr" fontAlgn="b"/>
                      <a:r>
                        <a:rPr lang="en-IN" sz="1000" u="none" strike="noStrike">
                          <a:effectLst/>
                        </a:rPr>
                        <a:t> DarkGreen1</a:t>
                      </a:r>
                      <a:endParaRPr lang="en-IN" sz="1000" b="0" i="0" u="none" strike="noStrike">
                        <a:solidFill>
                          <a:srgbClr val="0000FF"/>
                        </a:solidFill>
                        <a:effectLst/>
                        <a:latin typeface="Verdana" panose="020B0604030504040204" pitchFamily="34" charset="0"/>
                      </a:endParaRPr>
                    </a:p>
                  </a:txBody>
                  <a:tcPr marL="8346" marR="8346" marT="8346" marB="0" anchor="b"/>
                </a:tc>
                <a:tc>
                  <a:txBody>
                    <a:bodyPr/>
                    <a:lstStyle/>
                    <a:p>
                      <a:pPr algn="ctr" fontAlgn="b"/>
                      <a:r>
                        <a:rPr lang="en-IN" sz="1000" u="none" strike="noStrike">
                          <a:effectLst/>
                        </a:rPr>
                        <a:t> DarkPurple</a:t>
                      </a:r>
                      <a:endParaRPr lang="en-IN" sz="1000" b="0" i="0" u="none" strike="noStrike">
                        <a:solidFill>
                          <a:srgbClr val="0000FF"/>
                        </a:solidFill>
                        <a:effectLst/>
                        <a:latin typeface="Verdana" panose="020B0604030504040204" pitchFamily="34" charset="0"/>
                      </a:endParaRPr>
                    </a:p>
                  </a:txBody>
                  <a:tcPr marL="8346" marR="8346" marT="8346" marB="0" anchor="b"/>
                </a:tc>
                <a:tc>
                  <a:txBody>
                    <a:bodyPr/>
                    <a:lstStyle/>
                    <a:p>
                      <a:pPr algn="ctr" fontAlgn="b"/>
                      <a:r>
                        <a:rPr lang="en-IN" sz="1000" u="none" strike="noStrike">
                          <a:effectLst/>
                        </a:rPr>
                        <a:t> DarkTeal11</a:t>
                      </a:r>
                      <a:endParaRPr lang="en-IN" sz="1000" b="0" i="0" u="none" strike="noStrike">
                        <a:solidFill>
                          <a:srgbClr val="0000FF"/>
                        </a:solidFill>
                        <a:effectLst/>
                        <a:latin typeface="Verdana" panose="020B0604030504040204" pitchFamily="34" charset="0"/>
                      </a:endParaRPr>
                    </a:p>
                  </a:txBody>
                  <a:tcPr marL="8346" marR="8346" marT="8346" marB="0" anchor="b"/>
                </a:tc>
                <a:tc>
                  <a:txBody>
                    <a:bodyPr/>
                    <a:lstStyle/>
                    <a:p>
                      <a:pPr algn="ctr" fontAlgn="b"/>
                      <a:r>
                        <a:rPr lang="en-IN" sz="1000" u="none" strike="noStrike">
                          <a:effectLst/>
                        </a:rPr>
                        <a:t> GreenMono</a:t>
                      </a:r>
                      <a:endParaRPr lang="en-IN" sz="1000" b="0" i="0" u="none" strike="noStrike">
                        <a:solidFill>
                          <a:srgbClr val="0000FF"/>
                        </a:solidFill>
                        <a:effectLst/>
                        <a:latin typeface="Verdana" panose="020B0604030504040204" pitchFamily="34" charset="0"/>
                      </a:endParaRPr>
                    </a:p>
                  </a:txBody>
                  <a:tcPr marL="8346" marR="8346" marT="8346" marB="0" anchor="b"/>
                </a:tc>
                <a:tc>
                  <a:txBody>
                    <a:bodyPr/>
                    <a:lstStyle/>
                    <a:p>
                      <a:pPr algn="ctr" fontAlgn="b"/>
                      <a:r>
                        <a:rPr lang="en-IN" sz="1000" u="none" strike="noStrike">
                          <a:effectLst/>
                        </a:rPr>
                        <a:t> LightBrown10</a:t>
                      </a:r>
                      <a:endParaRPr lang="en-IN" sz="1000" b="0" i="0" u="none" strike="noStrike">
                        <a:solidFill>
                          <a:srgbClr val="0000FF"/>
                        </a:solidFill>
                        <a:effectLst/>
                        <a:latin typeface="Verdana" panose="020B0604030504040204" pitchFamily="34" charset="0"/>
                      </a:endParaRPr>
                    </a:p>
                  </a:txBody>
                  <a:tcPr marL="8346" marR="8346" marT="8346" marB="0" anchor="b"/>
                </a:tc>
                <a:tc>
                  <a:txBody>
                    <a:bodyPr/>
                    <a:lstStyle/>
                    <a:p>
                      <a:pPr algn="ctr" fontAlgn="b"/>
                      <a:r>
                        <a:rPr lang="en-IN" sz="1000" u="none" strike="noStrike">
                          <a:effectLst/>
                        </a:rPr>
                        <a:t> LightGreen1</a:t>
                      </a:r>
                      <a:endParaRPr lang="en-IN" sz="1000" b="0" i="0" u="none" strike="noStrike">
                        <a:solidFill>
                          <a:srgbClr val="0000FF"/>
                        </a:solidFill>
                        <a:effectLst/>
                        <a:latin typeface="Verdana" panose="020B0604030504040204" pitchFamily="34" charset="0"/>
                      </a:endParaRPr>
                    </a:p>
                  </a:txBody>
                  <a:tcPr marL="8346" marR="8346" marT="8346" marB="0" anchor="b"/>
                </a:tc>
                <a:tc>
                  <a:txBody>
                    <a:bodyPr/>
                    <a:lstStyle/>
                    <a:p>
                      <a:pPr algn="ctr" fontAlgn="b"/>
                      <a:r>
                        <a:rPr lang="en-IN" sz="1000" u="none" strike="noStrike">
                          <a:effectLst/>
                        </a:rPr>
                        <a:t> LightGrey4</a:t>
                      </a:r>
                      <a:endParaRPr lang="en-IN" sz="1000" b="0" i="0" u="none" strike="noStrike">
                        <a:solidFill>
                          <a:srgbClr val="0000FF"/>
                        </a:solidFill>
                        <a:effectLst/>
                        <a:latin typeface="Verdana" panose="020B0604030504040204" pitchFamily="34" charset="0"/>
                      </a:endParaRPr>
                    </a:p>
                  </a:txBody>
                  <a:tcPr marL="8346" marR="8346" marT="8346" marB="0" anchor="b"/>
                </a:tc>
                <a:tc>
                  <a:txBody>
                    <a:bodyPr/>
                    <a:lstStyle/>
                    <a:p>
                      <a:pPr algn="ctr" fontAlgn="b"/>
                      <a:r>
                        <a:rPr lang="en-IN" sz="1000" u="none" strike="noStrike">
                          <a:effectLst/>
                        </a:rPr>
                        <a:t> SystemDefault1</a:t>
                      </a:r>
                      <a:endParaRPr lang="en-IN" sz="1000" b="0" i="0" u="none" strike="noStrike">
                        <a:solidFill>
                          <a:srgbClr val="0000FF"/>
                        </a:solidFill>
                        <a:effectLst/>
                        <a:latin typeface="Verdana" panose="020B0604030504040204" pitchFamily="34" charset="0"/>
                      </a:endParaRPr>
                    </a:p>
                  </a:txBody>
                  <a:tcPr marL="8346" marR="8346" marT="8346" marB="0" anchor="b"/>
                </a:tc>
                <a:extLst>
                  <a:ext uri="{0D108BD9-81ED-4DB2-BD59-A6C34878D82A}">
                    <a16:rowId xmlns:a16="http://schemas.microsoft.com/office/drawing/2014/main" val="2337584774"/>
                  </a:ext>
                </a:extLst>
              </a:tr>
              <a:tr h="385069">
                <a:tc>
                  <a:txBody>
                    <a:bodyPr/>
                    <a:lstStyle/>
                    <a:p>
                      <a:pPr algn="ctr" fontAlgn="b"/>
                      <a:r>
                        <a:rPr lang="en-IN" sz="1000" u="none" strike="noStrike">
                          <a:effectLst/>
                        </a:rPr>
                        <a:t> DarkBlack1</a:t>
                      </a:r>
                      <a:endParaRPr lang="en-IN" sz="1000" b="0" i="0" u="none" strike="noStrike">
                        <a:solidFill>
                          <a:srgbClr val="0000FF"/>
                        </a:solidFill>
                        <a:effectLst/>
                        <a:latin typeface="Verdana" panose="020B0604030504040204" pitchFamily="34" charset="0"/>
                      </a:endParaRPr>
                    </a:p>
                  </a:txBody>
                  <a:tcPr marL="8346" marR="8346" marT="8346" marB="0" anchor="b"/>
                </a:tc>
                <a:tc>
                  <a:txBody>
                    <a:bodyPr/>
                    <a:lstStyle/>
                    <a:p>
                      <a:pPr algn="ctr" fontAlgn="b"/>
                      <a:r>
                        <a:rPr lang="en-IN" sz="1000" u="none" strike="noStrike">
                          <a:effectLst/>
                        </a:rPr>
                        <a:t> DarkBlue5</a:t>
                      </a:r>
                      <a:endParaRPr lang="en-IN" sz="1000" b="0" i="0" u="none" strike="noStrike">
                        <a:solidFill>
                          <a:srgbClr val="0000FF"/>
                        </a:solidFill>
                        <a:effectLst/>
                        <a:latin typeface="Verdana" panose="020B0604030504040204" pitchFamily="34" charset="0"/>
                      </a:endParaRPr>
                    </a:p>
                  </a:txBody>
                  <a:tcPr marL="8346" marR="8346" marT="8346" marB="0" anchor="b"/>
                </a:tc>
                <a:tc>
                  <a:txBody>
                    <a:bodyPr/>
                    <a:lstStyle/>
                    <a:p>
                      <a:pPr algn="ctr" fontAlgn="b"/>
                      <a:r>
                        <a:rPr lang="en-IN" sz="1000" u="none" strike="noStrike">
                          <a:effectLst/>
                        </a:rPr>
                        <a:t> DarkGreen2</a:t>
                      </a:r>
                      <a:endParaRPr lang="en-IN" sz="1000" b="0" i="0" u="none" strike="noStrike">
                        <a:solidFill>
                          <a:srgbClr val="0000FF"/>
                        </a:solidFill>
                        <a:effectLst/>
                        <a:latin typeface="Verdana" panose="020B0604030504040204" pitchFamily="34" charset="0"/>
                      </a:endParaRPr>
                    </a:p>
                  </a:txBody>
                  <a:tcPr marL="8346" marR="8346" marT="8346" marB="0" anchor="b"/>
                </a:tc>
                <a:tc>
                  <a:txBody>
                    <a:bodyPr/>
                    <a:lstStyle/>
                    <a:p>
                      <a:pPr algn="ctr" fontAlgn="b"/>
                      <a:r>
                        <a:rPr lang="en-IN" sz="1000" u="none" strike="noStrike">
                          <a:effectLst/>
                        </a:rPr>
                        <a:t> DarkPurple1</a:t>
                      </a:r>
                      <a:endParaRPr lang="en-IN" sz="1000" b="0" i="0" u="none" strike="noStrike">
                        <a:solidFill>
                          <a:srgbClr val="0000FF"/>
                        </a:solidFill>
                        <a:effectLst/>
                        <a:latin typeface="Verdana" panose="020B0604030504040204" pitchFamily="34" charset="0"/>
                      </a:endParaRPr>
                    </a:p>
                  </a:txBody>
                  <a:tcPr marL="8346" marR="8346" marT="8346" marB="0" anchor="b"/>
                </a:tc>
                <a:tc>
                  <a:txBody>
                    <a:bodyPr/>
                    <a:lstStyle/>
                    <a:p>
                      <a:pPr algn="ctr" fontAlgn="b"/>
                      <a:r>
                        <a:rPr lang="en-IN" sz="1000" u="none" strike="noStrike">
                          <a:effectLst/>
                        </a:rPr>
                        <a:t> DarkTeal12</a:t>
                      </a:r>
                      <a:endParaRPr lang="en-IN" sz="1000" b="0" i="0" u="none" strike="noStrike">
                        <a:solidFill>
                          <a:srgbClr val="0000FF"/>
                        </a:solidFill>
                        <a:effectLst/>
                        <a:latin typeface="Verdana" panose="020B0604030504040204" pitchFamily="34" charset="0"/>
                      </a:endParaRPr>
                    </a:p>
                  </a:txBody>
                  <a:tcPr marL="8346" marR="8346" marT="8346" marB="0" anchor="b"/>
                </a:tc>
                <a:tc>
                  <a:txBody>
                    <a:bodyPr/>
                    <a:lstStyle/>
                    <a:p>
                      <a:pPr algn="ctr" fontAlgn="b"/>
                      <a:r>
                        <a:rPr lang="en-IN" sz="1000" u="none" strike="noStrike">
                          <a:effectLst/>
                        </a:rPr>
                        <a:t> GreenTan</a:t>
                      </a:r>
                      <a:endParaRPr lang="en-IN" sz="1000" b="0" i="0" u="none" strike="noStrike">
                        <a:solidFill>
                          <a:srgbClr val="0000FF"/>
                        </a:solidFill>
                        <a:effectLst/>
                        <a:latin typeface="Verdana" panose="020B0604030504040204" pitchFamily="34" charset="0"/>
                      </a:endParaRPr>
                    </a:p>
                  </a:txBody>
                  <a:tcPr marL="8346" marR="8346" marT="8346" marB="0" anchor="b"/>
                </a:tc>
                <a:tc>
                  <a:txBody>
                    <a:bodyPr/>
                    <a:lstStyle/>
                    <a:p>
                      <a:pPr algn="ctr" fontAlgn="b"/>
                      <a:r>
                        <a:rPr lang="en-IN" sz="1000" u="none" strike="noStrike" dirty="0">
                          <a:effectLst/>
                        </a:rPr>
                        <a:t> LightBrown11</a:t>
                      </a:r>
                      <a:endParaRPr lang="en-IN" sz="1000" b="0" i="0" u="none" strike="noStrike" dirty="0">
                        <a:solidFill>
                          <a:srgbClr val="0000FF"/>
                        </a:solidFill>
                        <a:effectLst/>
                        <a:latin typeface="Verdana" panose="020B0604030504040204" pitchFamily="34" charset="0"/>
                      </a:endParaRPr>
                    </a:p>
                  </a:txBody>
                  <a:tcPr marL="8346" marR="8346" marT="8346" marB="0" anchor="b"/>
                </a:tc>
                <a:tc>
                  <a:txBody>
                    <a:bodyPr/>
                    <a:lstStyle/>
                    <a:p>
                      <a:pPr algn="ctr" fontAlgn="b"/>
                      <a:r>
                        <a:rPr lang="en-IN" sz="1000" u="none" strike="noStrike">
                          <a:effectLst/>
                        </a:rPr>
                        <a:t> LightGreen10</a:t>
                      </a:r>
                      <a:endParaRPr lang="en-IN" sz="1000" b="0" i="0" u="none" strike="noStrike">
                        <a:solidFill>
                          <a:srgbClr val="0000FF"/>
                        </a:solidFill>
                        <a:effectLst/>
                        <a:latin typeface="Verdana" panose="020B0604030504040204" pitchFamily="34" charset="0"/>
                      </a:endParaRPr>
                    </a:p>
                  </a:txBody>
                  <a:tcPr marL="8346" marR="8346" marT="8346" marB="0" anchor="b"/>
                </a:tc>
                <a:tc>
                  <a:txBody>
                    <a:bodyPr/>
                    <a:lstStyle/>
                    <a:p>
                      <a:pPr algn="ctr" fontAlgn="b"/>
                      <a:r>
                        <a:rPr lang="en-IN" sz="1000" u="none" strike="noStrike">
                          <a:effectLst/>
                        </a:rPr>
                        <a:t> LightGrey5</a:t>
                      </a:r>
                      <a:endParaRPr lang="en-IN" sz="1000" b="0" i="0" u="none" strike="noStrike">
                        <a:solidFill>
                          <a:srgbClr val="0000FF"/>
                        </a:solidFill>
                        <a:effectLst/>
                        <a:latin typeface="Verdana" panose="020B0604030504040204" pitchFamily="34" charset="0"/>
                      </a:endParaRPr>
                    </a:p>
                  </a:txBody>
                  <a:tcPr marL="8346" marR="8346" marT="8346" marB="0" anchor="b"/>
                </a:tc>
                <a:tc>
                  <a:txBody>
                    <a:bodyPr/>
                    <a:lstStyle/>
                    <a:p>
                      <a:pPr algn="ctr" fontAlgn="b"/>
                      <a:r>
                        <a:rPr lang="en-IN" sz="1000" u="none" strike="noStrike">
                          <a:effectLst/>
                        </a:rPr>
                        <a:t> SystemDefaultForReal</a:t>
                      </a:r>
                      <a:endParaRPr lang="en-IN" sz="1000" b="0" i="0" u="none" strike="noStrike">
                        <a:solidFill>
                          <a:srgbClr val="0000FF"/>
                        </a:solidFill>
                        <a:effectLst/>
                        <a:latin typeface="Verdana" panose="020B0604030504040204" pitchFamily="34" charset="0"/>
                      </a:endParaRPr>
                    </a:p>
                  </a:txBody>
                  <a:tcPr marL="8346" marR="8346" marT="8346" marB="0" anchor="b"/>
                </a:tc>
                <a:extLst>
                  <a:ext uri="{0D108BD9-81ED-4DB2-BD59-A6C34878D82A}">
                    <a16:rowId xmlns:a16="http://schemas.microsoft.com/office/drawing/2014/main" val="1058816095"/>
                  </a:ext>
                </a:extLst>
              </a:tr>
              <a:tr h="234020">
                <a:tc>
                  <a:txBody>
                    <a:bodyPr/>
                    <a:lstStyle/>
                    <a:p>
                      <a:pPr algn="ctr" fontAlgn="b"/>
                      <a:r>
                        <a:rPr lang="en-IN" sz="1000" u="none" strike="noStrike">
                          <a:effectLst/>
                        </a:rPr>
                        <a:t> DarkBlue</a:t>
                      </a:r>
                      <a:endParaRPr lang="en-IN" sz="1000" b="0" i="0" u="none" strike="noStrike">
                        <a:solidFill>
                          <a:srgbClr val="0000FF"/>
                        </a:solidFill>
                        <a:effectLst/>
                        <a:latin typeface="Verdana" panose="020B0604030504040204" pitchFamily="34" charset="0"/>
                      </a:endParaRPr>
                    </a:p>
                  </a:txBody>
                  <a:tcPr marL="8346" marR="8346" marT="8346" marB="0" anchor="b"/>
                </a:tc>
                <a:tc>
                  <a:txBody>
                    <a:bodyPr/>
                    <a:lstStyle/>
                    <a:p>
                      <a:pPr algn="ctr" fontAlgn="b"/>
                      <a:r>
                        <a:rPr lang="en-IN" sz="1000" u="none" strike="noStrike">
                          <a:effectLst/>
                        </a:rPr>
                        <a:t> DarkBlue6</a:t>
                      </a:r>
                      <a:endParaRPr lang="en-IN" sz="1000" b="0" i="0" u="none" strike="noStrike">
                        <a:solidFill>
                          <a:srgbClr val="0000FF"/>
                        </a:solidFill>
                        <a:effectLst/>
                        <a:latin typeface="Verdana" panose="020B0604030504040204" pitchFamily="34" charset="0"/>
                      </a:endParaRPr>
                    </a:p>
                  </a:txBody>
                  <a:tcPr marL="8346" marR="8346" marT="8346" marB="0" anchor="b"/>
                </a:tc>
                <a:tc>
                  <a:txBody>
                    <a:bodyPr/>
                    <a:lstStyle/>
                    <a:p>
                      <a:pPr algn="ctr" fontAlgn="b"/>
                      <a:r>
                        <a:rPr lang="en-IN" sz="1000" u="none" strike="noStrike">
                          <a:effectLst/>
                        </a:rPr>
                        <a:t> DarkGreen3</a:t>
                      </a:r>
                      <a:endParaRPr lang="en-IN" sz="1000" b="0" i="0" u="none" strike="noStrike">
                        <a:solidFill>
                          <a:srgbClr val="0000FF"/>
                        </a:solidFill>
                        <a:effectLst/>
                        <a:latin typeface="Verdana" panose="020B0604030504040204" pitchFamily="34" charset="0"/>
                      </a:endParaRPr>
                    </a:p>
                  </a:txBody>
                  <a:tcPr marL="8346" marR="8346" marT="8346" marB="0" anchor="b"/>
                </a:tc>
                <a:tc>
                  <a:txBody>
                    <a:bodyPr/>
                    <a:lstStyle/>
                    <a:p>
                      <a:pPr algn="ctr" fontAlgn="b"/>
                      <a:r>
                        <a:rPr lang="en-IN" sz="1000" u="none" strike="noStrike">
                          <a:effectLst/>
                        </a:rPr>
                        <a:t> DarkPurple2</a:t>
                      </a:r>
                      <a:endParaRPr lang="en-IN" sz="1000" b="0" i="0" u="none" strike="noStrike">
                        <a:solidFill>
                          <a:srgbClr val="0000FF"/>
                        </a:solidFill>
                        <a:effectLst/>
                        <a:latin typeface="Verdana" panose="020B0604030504040204" pitchFamily="34" charset="0"/>
                      </a:endParaRPr>
                    </a:p>
                  </a:txBody>
                  <a:tcPr marL="8346" marR="8346" marT="8346" marB="0" anchor="b"/>
                </a:tc>
                <a:tc>
                  <a:txBody>
                    <a:bodyPr/>
                    <a:lstStyle/>
                    <a:p>
                      <a:pPr algn="ctr" fontAlgn="b"/>
                      <a:r>
                        <a:rPr lang="en-IN" sz="1000" u="none" strike="noStrike">
                          <a:effectLst/>
                        </a:rPr>
                        <a:t> DarkTeal2</a:t>
                      </a:r>
                      <a:endParaRPr lang="en-IN" sz="1000" b="0" i="0" u="none" strike="noStrike">
                        <a:solidFill>
                          <a:srgbClr val="0000FF"/>
                        </a:solidFill>
                        <a:effectLst/>
                        <a:latin typeface="Verdana" panose="020B0604030504040204" pitchFamily="34" charset="0"/>
                      </a:endParaRPr>
                    </a:p>
                  </a:txBody>
                  <a:tcPr marL="8346" marR="8346" marT="8346" marB="0" anchor="b"/>
                </a:tc>
                <a:tc>
                  <a:txBody>
                    <a:bodyPr/>
                    <a:lstStyle/>
                    <a:p>
                      <a:pPr algn="ctr" fontAlgn="b"/>
                      <a:r>
                        <a:rPr lang="en-IN" sz="1000" u="none" strike="noStrike">
                          <a:effectLst/>
                        </a:rPr>
                        <a:t> HotDogStand</a:t>
                      </a:r>
                      <a:endParaRPr lang="en-IN" sz="1000" b="0" i="0" u="none" strike="noStrike">
                        <a:solidFill>
                          <a:srgbClr val="0000FF"/>
                        </a:solidFill>
                        <a:effectLst/>
                        <a:latin typeface="Verdana" panose="020B0604030504040204" pitchFamily="34" charset="0"/>
                      </a:endParaRPr>
                    </a:p>
                  </a:txBody>
                  <a:tcPr marL="8346" marR="8346" marT="8346" marB="0" anchor="b"/>
                </a:tc>
                <a:tc>
                  <a:txBody>
                    <a:bodyPr/>
                    <a:lstStyle/>
                    <a:p>
                      <a:pPr algn="ctr" fontAlgn="b"/>
                      <a:r>
                        <a:rPr lang="en-IN" sz="1000" u="none" strike="noStrike">
                          <a:effectLst/>
                        </a:rPr>
                        <a:t> LightBrown12</a:t>
                      </a:r>
                      <a:endParaRPr lang="en-IN" sz="1000" b="0" i="0" u="none" strike="noStrike">
                        <a:solidFill>
                          <a:srgbClr val="0000FF"/>
                        </a:solidFill>
                        <a:effectLst/>
                        <a:latin typeface="Verdana" panose="020B0604030504040204" pitchFamily="34" charset="0"/>
                      </a:endParaRPr>
                    </a:p>
                  </a:txBody>
                  <a:tcPr marL="8346" marR="8346" marT="8346" marB="0" anchor="b"/>
                </a:tc>
                <a:tc>
                  <a:txBody>
                    <a:bodyPr/>
                    <a:lstStyle/>
                    <a:p>
                      <a:pPr algn="ctr" fontAlgn="b"/>
                      <a:r>
                        <a:rPr lang="en-IN" sz="1000" u="none" strike="noStrike" dirty="0">
                          <a:effectLst/>
                        </a:rPr>
                        <a:t> LightGreen2</a:t>
                      </a:r>
                      <a:endParaRPr lang="en-IN" sz="1000" b="0" i="0" u="none" strike="noStrike" dirty="0">
                        <a:solidFill>
                          <a:srgbClr val="0000FF"/>
                        </a:solidFill>
                        <a:effectLst/>
                        <a:latin typeface="Verdana" panose="020B0604030504040204" pitchFamily="34" charset="0"/>
                      </a:endParaRPr>
                    </a:p>
                  </a:txBody>
                  <a:tcPr marL="8346" marR="8346" marT="8346" marB="0" anchor="b"/>
                </a:tc>
                <a:tc>
                  <a:txBody>
                    <a:bodyPr/>
                    <a:lstStyle/>
                    <a:p>
                      <a:pPr algn="ctr" fontAlgn="b"/>
                      <a:r>
                        <a:rPr lang="en-IN" sz="1000" u="none" strike="noStrike">
                          <a:effectLst/>
                        </a:rPr>
                        <a:t> LightGrey6</a:t>
                      </a:r>
                      <a:endParaRPr lang="en-IN" sz="1000" b="0" i="0" u="none" strike="noStrike">
                        <a:solidFill>
                          <a:srgbClr val="0000FF"/>
                        </a:solidFill>
                        <a:effectLst/>
                        <a:latin typeface="Verdana" panose="020B0604030504040204" pitchFamily="34" charset="0"/>
                      </a:endParaRPr>
                    </a:p>
                  </a:txBody>
                  <a:tcPr marL="8346" marR="8346" marT="8346" marB="0" anchor="b"/>
                </a:tc>
                <a:tc>
                  <a:txBody>
                    <a:bodyPr/>
                    <a:lstStyle/>
                    <a:p>
                      <a:pPr algn="ctr" fontAlgn="b"/>
                      <a:r>
                        <a:rPr lang="en-IN" sz="1000" u="none" strike="noStrike">
                          <a:effectLst/>
                        </a:rPr>
                        <a:t> Tan</a:t>
                      </a:r>
                      <a:endParaRPr lang="en-IN" sz="1000" b="0" i="0" u="none" strike="noStrike">
                        <a:solidFill>
                          <a:srgbClr val="0000FF"/>
                        </a:solidFill>
                        <a:effectLst/>
                        <a:latin typeface="Verdana" panose="020B0604030504040204" pitchFamily="34" charset="0"/>
                      </a:endParaRPr>
                    </a:p>
                  </a:txBody>
                  <a:tcPr marL="8346" marR="8346" marT="8346" marB="0" anchor="b"/>
                </a:tc>
                <a:extLst>
                  <a:ext uri="{0D108BD9-81ED-4DB2-BD59-A6C34878D82A}">
                    <a16:rowId xmlns:a16="http://schemas.microsoft.com/office/drawing/2014/main" val="2030919115"/>
                  </a:ext>
                </a:extLst>
              </a:tr>
              <a:tr h="234020">
                <a:tc>
                  <a:txBody>
                    <a:bodyPr/>
                    <a:lstStyle/>
                    <a:p>
                      <a:pPr algn="ctr" fontAlgn="b"/>
                      <a:r>
                        <a:rPr lang="en-IN" sz="1000" u="none" strike="noStrike">
                          <a:effectLst/>
                        </a:rPr>
                        <a:t> DarkBlue1</a:t>
                      </a:r>
                      <a:endParaRPr lang="en-IN" sz="1000" b="0" i="0" u="none" strike="noStrike">
                        <a:solidFill>
                          <a:srgbClr val="0000FF"/>
                        </a:solidFill>
                        <a:effectLst/>
                        <a:latin typeface="Verdana" panose="020B0604030504040204" pitchFamily="34" charset="0"/>
                      </a:endParaRPr>
                    </a:p>
                  </a:txBody>
                  <a:tcPr marL="8346" marR="8346" marT="8346" marB="0" anchor="b"/>
                </a:tc>
                <a:tc>
                  <a:txBody>
                    <a:bodyPr/>
                    <a:lstStyle/>
                    <a:p>
                      <a:pPr algn="ctr" fontAlgn="b"/>
                      <a:r>
                        <a:rPr lang="en-IN" sz="1000" u="none" strike="noStrike">
                          <a:effectLst/>
                        </a:rPr>
                        <a:t> DarkBlue7</a:t>
                      </a:r>
                      <a:endParaRPr lang="en-IN" sz="1000" b="0" i="0" u="none" strike="noStrike">
                        <a:solidFill>
                          <a:srgbClr val="0000FF"/>
                        </a:solidFill>
                        <a:effectLst/>
                        <a:latin typeface="Verdana" panose="020B0604030504040204" pitchFamily="34" charset="0"/>
                      </a:endParaRPr>
                    </a:p>
                  </a:txBody>
                  <a:tcPr marL="8346" marR="8346" marT="8346" marB="0" anchor="b"/>
                </a:tc>
                <a:tc>
                  <a:txBody>
                    <a:bodyPr/>
                    <a:lstStyle/>
                    <a:p>
                      <a:pPr algn="ctr" fontAlgn="b"/>
                      <a:r>
                        <a:rPr lang="en-IN" sz="1000" u="none" strike="noStrike">
                          <a:effectLst/>
                        </a:rPr>
                        <a:t> DarkGreen4</a:t>
                      </a:r>
                      <a:endParaRPr lang="en-IN" sz="1000" b="0" i="0" u="none" strike="noStrike">
                        <a:solidFill>
                          <a:srgbClr val="0000FF"/>
                        </a:solidFill>
                        <a:effectLst/>
                        <a:latin typeface="Verdana" panose="020B0604030504040204" pitchFamily="34" charset="0"/>
                      </a:endParaRPr>
                    </a:p>
                  </a:txBody>
                  <a:tcPr marL="8346" marR="8346" marT="8346" marB="0" anchor="b"/>
                </a:tc>
                <a:tc>
                  <a:txBody>
                    <a:bodyPr/>
                    <a:lstStyle/>
                    <a:p>
                      <a:pPr algn="ctr" fontAlgn="b"/>
                      <a:r>
                        <a:rPr lang="en-IN" sz="1000" u="none" strike="noStrike">
                          <a:effectLst/>
                        </a:rPr>
                        <a:t> DarkPurple3</a:t>
                      </a:r>
                      <a:endParaRPr lang="en-IN" sz="1000" b="0" i="0" u="none" strike="noStrike">
                        <a:solidFill>
                          <a:srgbClr val="0000FF"/>
                        </a:solidFill>
                        <a:effectLst/>
                        <a:latin typeface="Verdana" panose="020B0604030504040204" pitchFamily="34" charset="0"/>
                      </a:endParaRPr>
                    </a:p>
                  </a:txBody>
                  <a:tcPr marL="8346" marR="8346" marT="8346" marB="0" anchor="b"/>
                </a:tc>
                <a:tc>
                  <a:txBody>
                    <a:bodyPr/>
                    <a:lstStyle/>
                    <a:p>
                      <a:pPr algn="ctr" fontAlgn="b"/>
                      <a:r>
                        <a:rPr lang="en-IN" sz="1000" u="none" strike="noStrike">
                          <a:effectLst/>
                        </a:rPr>
                        <a:t> DarkTeal3</a:t>
                      </a:r>
                      <a:endParaRPr lang="en-IN" sz="1000" b="0" i="0" u="none" strike="noStrike">
                        <a:solidFill>
                          <a:srgbClr val="0000FF"/>
                        </a:solidFill>
                        <a:effectLst/>
                        <a:latin typeface="Verdana" panose="020B0604030504040204" pitchFamily="34" charset="0"/>
                      </a:endParaRPr>
                    </a:p>
                  </a:txBody>
                  <a:tcPr marL="8346" marR="8346" marT="8346" marB="0" anchor="b"/>
                </a:tc>
                <a:tc>
                  <a:txBody>
                    <a:bodyPr/>
                    <a:lstStyle/>
                    <a:p>
                      <a:pPr algn="ctr" fontAlgn="b"/>
                      <a:r>
                        <a:rPr lang="en-IN" sz="1000" u="none" strike="noStrike">
                          <a:effectLst/>
                        </a:rPr>
                        <a:t> Kayak</a:t>
                      </a:r>
                      <a:endParaRPr lang="en-IN" sz="1000" b="0" i="0" u="none" strike="noStrike">
                        <a:solidFill>
                          <a:srgbClr val="0000FF"/>
                        </a:solidFill>
                        <a:effectLst/>
                        <a:latin typeface="Verdana" panose="020B0604030504040204" pitchFamily="34" charset="0"/>
                      </a:endParaRPr>
                    </a:p>
                  </a:txBody>
                  <a:tcPr marL="8346" marR="8346" marT="8346" marB="0" anchor="b"/>
                </a:tc>
                <a:tc>
                  <a:txBody>
                    <a:bodyPr/>
                    <a:lstStyle/>
                    <a:p>
                      <a:pPr algn="ctr" fontAlgn="b"/>
                      <a:r>
                        <a:rPr lang="en-IN" sz="1000" u="none" strike="noStrike">
                          <a:effectLst/>
                        </a:rPr>
                        <a:t> LightBrown13</a:t>
                      </a:r>
                      <a:endParaRPr lang="en-IN" sz="1000" b="0" i="0" u="none" strike="noStrike">
                        <a:solidFill>
                          <a:srgbClr val="0000FF"/>
                        </a:solidFill>
                        <a:effectLst/>
                        <a:latin typeface="Verdana" panose="020B0604030504040204" pitchFamily="34" charset="0"/>
                      </a:endParaRPr>
                    </a:p>
                  </a:txBody>
                  <a:tcPr marL="8346" marR="8346" marT="8346" marB="0" anchor="b"/>
                </a:tc>
                <a:tc>
                  <a:txBody>
                    <a:bodyPr/>
                    <a:lstStyle/>
                    <a:p>
                      <a:pPr algn="ctr" fontAlgn="b"/>
                      <a:r>
                        <a:rPr lang="en-IN" sz="1000" u="none" strike="noStrike" dirty="0">
                          <a:effectLst/>
                        </a:rPr>
                        <a:t> LightGreen3</a:t>
                      </a:r>
                      <a:endParaRPr lang="en-IN" sz="1000" b="0" i="0" u="none" strike="noStrike" dirty="0">
                        <a:solidFill>
                          <a:srgbClr val="0000FF"/>
                        </a:solidFill>
                        <a:effectLst/>
                        <a:latin typeface="Verdana" panose="020B0604030504040204" pitchFamily="34" charset="0"/>
                      </a:endParaRPr>
                    </a:p>
                  </a:txBody>
                  <a:tcPr marL="8346" marR="8346" marT="8346" marB="0" anchor="b"/>
                </a:tc>
                <a:tc>
                  <a:txBody>
                    <a:bodyPr/>
                    <a:lstStyle/>
                    <a:p>
                      <a:pPr algn="ctr" fontAlgn="b"/>
                      <a:r>
                        <a:rPr lang="en-IN" sz="1000" u="none" strike="noStrike">
                          <a:effectLst/>
                        </a:rPr>
                        <a:t> LightPurple</a:t>
                      </a:r>
                      <a:endParaRPr lang="en-IN" sz="1000" b="0" i="0" u="none" strike="noStrike">
                        <a:solidFill>
                          <a:srgbClr val="0000FF"/>
                        </a:solidFill>
                        <a:effectLst/>
                        <a:latin typeface="Verdana" panose="020B0604030504040204" pitchFamily="34" charset="0"/>
                      </a:endParaRPr>
                    </a:p>
                  </a:txBody>
                  <a:tcPr marL="8346" marR="8346" marT="8346" marB="0" anchor="b"/>
                </a:tc>
                <a:tc>
                  <a:txBody>
                    <a:bodyPr/>
                    <a:lstStyle/>
                    <a:p>
                      <a:pPr algn="ctr" fontAlgn="b"/>
                      <a:r>
                        <a:rPr lang="en-IN" sz="1000" u="none" strike="noStrike">
                          <a:effectLst/>
                        </a:rPr>
                        <a:t> TanBlue</a:t>
                      </a:r>
                      <a:endParaRPr lang="en-IN" sz="1000" b="0" i="0" u="none" strike="noStrike">
                        <a:solidFill>
                          <a:srgbClr val="0000FF"/>
                        </a:solidFill>
                        <a:effectLst/>
                        <a:latin typeface="Verdana" panose="020B0604030504040204" pitchFamily="34" charset="0"/>
                      </a:endParaRPr>
                    </a:p>
                  </a:txBody>
                  <a:tcPr marL="8346" marR="8346" marT="8346" marB="0" anchor="b"/>
                </a:tc>
                <a:extLst>
                  <a:ext uri="{0D108BD9-81ED-4DB2-BD59-A6C34878D82A}">
                    <a16:rowId xmlns:a16="http://schemas.microsoft.com/office/drawing/2014/main" val="2338552629"/>
                  </a:ext>
                </a:extLst>
              </a:tr>
              <a:tr h="572284">
                <a:tc>
                  <a:txBody>
                    <a:bodyPr/>
                    <a:lstStyle/>
                    <a:p>
                      <a:pPr algn="ctr" fontAlgn="b"/>
                      <a:r>
                        <a:rPr lang="en-IN" sz="1000" u="none" strike="noStrike">
                          <a:effectLst/>
                        </a:rPr>
                        <a:t> DarkBlue10</a:t>
                      </a:r>
                      <a:endParaRPr lang="en-IN" sz="1000" b="0" i="0" u="none" strike="noStrike">
                        <a:solidFill>
                          <a:srgbClr val="0000FF"/>
                        </a:solidFill>
                        <a:effectLst/>
                        <a:latin typeface="Verdana" panose="020B0604030504040204" pitchFamily="34" charset="0"/>
                      </a:endParaRPr>
                    </a:p>
                  </a:txBody>
                  <a:tcPr marL="8346" marR="8346" marT="8346" marB="0" anchor="b"/>
                </a:tc>
                <a:tc>
                  <a:txBody>
                    <a:bodyPr/>
                    <a:lstStyle/>
                    <a:p>
                      <a:pPr algn="ctr" fontAlgn="b"/>
                      <a:r>
                        <a:rPr lang="en-IN" sz="1000" u="none" strike="noStrike">
                          <a:effectLst/>
                        </a:rPr>
                        <a:t> DarkBlue8</a:t>
                      </a:r>
                      <a:endParaRPr lang="en-IN" sz="1000" b="0" i="0" u="none" strike="noStrike">
                        <a:solidFill>
                          <a:srgbClr val="0000FF"/>
                        </a:solidFill>
                        <a:effectLst/>
                        <a:latin typeface="Verdana" panose="020B0604030504040204" pitchFamily="34" charset="0"/>
                      </a:endParaRPr>
                    </a:p>
                  </a:txBody>
                  <a:tcPr marL="8346" marR="8346" marT="8346" marB="0" anchor="b"/>
                </a:tc>
                <a:tc>
                  <a:txBody>
                    <a:bodyPr/>
                    <a:lstStyle/>
                    <a:p>
                      <a:pPr algn="ctr" fontAlgn="b"/>
                      <a:r>
                        <a:rPr lang="en-IN" sz="1000" u="none" strike="noStrike">
                          <a:effectLst/>
                        </a:rPr>
                        <a:t> DarkGreen5</a:t>
                      </a:r>
                      <a:endParaRPr lang="en-IN" sz="1000" b="0" i="0" u="none" strike="noStrike">
                        <a:solidFill>
                          <a:srgbClr val="0000FF"/>
                        </a:solidFill>
                        <a:effectLst/>
                        <a:latin typeface="Verdana" panose="020B0604030504040204" pitchFamily="34" charset="0"/>
                      </a:endParaRPr>
                    </a:p>
                  </a:txBody>
                  <a:tcPr marL="8346" marR="8346" marT="8346" marB="0" anchor="b"/>
                </a:tc>
                <a:tc>
                  <a:txBody>
                    <a:bodyPr/>
                    <a:lstStyle/>
                    <a:p>
                      <a:pPr algn="ctr" fontAlgn="b"/>
                      <a:r>
                        <a:rPr lang="en-IN" sz="1000" u="none" strike="noStrike">
                          <a:effectLst/>
                        </a:rPr>
                        <a:t> DarkPurple4</a:t>
                      </a:r>
                      <a:endParaRPr lang="en-IN" sz="1000" b="0" i="0" u="none" strike="noStrike">
                        <a:solidFill>
                          <a:srgbClr val="0000FF"/>
                        </a:solidFill>
                        <a:effectLst/>
                        <a:latin typeface="Verdana" panose="020B0604030504040204" pitchFamily="34" charset="0"/>
                      </a:endParaRPr>
                    </a:p>
                  </a:txBody>
                  <a:tcPr marL="8346" marR="8346" marT="8346" marB="0" anchor="b"/>
                </a:tc>
                <a:tc>
                  <a:txBody>
                    <a:bodyPr/>
                    <a:lstStyle/>
                    <a:p>
                      <a:pPr algn="ctr" fontAlgn="b"/>
                      <a:r>
                        <a:rPr lang="en-IN" sz="1000" u="none" strike="noStrike">
                          <a:effectLst/>
                        </a:rPr>
                        <a:t> DarkTeal4</a:t>
                      </a:r>
                      <a:endParaRPr lang="en-IN" sz="1000" b="0" i="0" u="none" strike="noStrike">
                        <a:solidFill>
                          <a:srgbClr val="0000FF"/>
                        </a:solidFill>
                        <a:effectLst/>
                        <a:latin typeface="Verdana" panose="020B0604030504040204" pitchFamily="34" charset="0"/>
                      </a:endParaRPr>
                    </a:p>
                  </a:txBody>
                  <a:tcPr marL="8346" marR="8346" marT="8346" marB="0" anchor="b"/>
                </a:tc>
                <a:tc>
                  <a:txBody>
                    <a:bodyPr/>
                    <a:lstStyle/>
                    <a:p>
                      <a:pPr algn="ctr" fontAlgn="b"/>
                      <a:r>
                        <a:rPr lang="en-IN" sz="1000" u="none" strike="noStrike" dirty="0">
                          <a:effectLst/>
                        </a:rPr>
                        <a:t> </a:t>
                      </a:r>
                      <a:r>
                        <a:rPr lang="en-IN" sz="1000" u="none" strike="noStrike" dirty="0" err="1">
                          <a:effectLst/>
                        </a:rPr>
                        <a:t>LightBlue</a:t>
                      </a:r>
                      <a:endParaRPr lang="en-IN" sz="1000" b="0" i="0" u="none" strike="noStrike" dirty="0">
                        <a:solidFill>
                          <a:srgbClr val="0000FF"/>
                        </a:solidFill>
                        <a:effectLst/>
                        <a:latin typeface="Verdana" panose="020B0604030504040204" pitchFamily="34" charset="0"/>
                      </a:endParaRPr>
                    </a:p>
                  </a:txBody>
                  <a:tcPr marL="8346" marR="8346" marT="8346" marB="0" anchor="b"/>
                </a:tc>
                <a:tc>
                  <a:txBody>
                    <a:bodyPr/>
                    <a:lstStyle/>
                    <a:p>
                      <a:pPr algn="ctr" fontAlgn="b"/>
                      <a:r>
                        <a:rPr lang="en-IN" sz="1000" u="none" strike="noStrike">
                          <a:effectLst/>
                        </a:rPr>
                        <a:t> LightBrown2</a:t>
                      </a:r>
                      <a:endParaRPr lang="en-IN" sz="1000" b="0" i="0" u="none" strike="noStrike">
                        <a:solidFill>
                          <a:srgbClr val="0000FF"/>
                        </a:solidFill>
                        <a:effectLst/>
                        <a:latin typeface="Verdana" panose="020B0604030504040204" pitchFamily="34" charset="0"/>
                      </a:endParaRPr>
                    </a:p>
                  </a:txBody>
                  <a:tcPr marL="8346" marR="8346" marT="8346" marB="0" anchor="b"/>
                </a:tc>
                <a:tc>
                  <a:txBody>
                    <a:bodyPr/>
                    <a:lstStyle/>
                    <a:p>
                      <a:pPr algn="ctr" fontAlgn="b"/>
                      <a:r>
                        <a:rPr lang="en-IN" sz="1000" u="none" strike="noStrike">
                          <a:effectLst/>
                        </a:rPr>
                        <a:t> LightGreen4</a:t>
                      </a:r>
                      <a:endParaRPr lang="en-IN" sz="1000" b="0" i="0" u="none" strike="noStrike">
                        <a:solidFill>
                          <a:srgbClr val="0000FF"/>
                        </a:solidFill>
                        <a:effectLst/>
                        <a:latin typeface="Verdana" panose="020B0604030504040204" pitchFamily="34" charset="0"/>
                      </a:endParaRPr>
                    </a:p>
                  </a:txBody>
                  <a:tcPr marL="8346" marR="8346" marT="8346" marB="0" anchor="b"/>
                </a:tc>
                <a:tc>
                  <a:txBody>
                    <a:bodyPr/>
                    <a:lstStyle/>
                    <a:p>
                      <a:pPr algn="ctr" fontAlgn="b"/>
                      <a:r>
                        <a:rPr lang="en-IN" sz="1000" u="none" strike="noStrike">
                          <a:effectLst/>
                        </a:rPr>
                        <a:t> LightTeal</a:t>
                      </a:r>
                      <a:endParaRPr lang="en-IN" sz="1000" b="0" i="0" u="none" strike="noStrike">
                        <a:solidFill>
                          <a:srgbClr val="0000FF"/>
                        </a:solidFill>
                        <a:effectLst/>
                        <a:latin typeface="Verdana" panose="020B0604030504040204" pitchFamily="34" charset="0"/>
                      </a:endParaRPr>
                    </a:p>
                  </a:txBody>
                  <a:tcPr marL="8346" marR="8346" marT="8346" marB="0" anchor="b"/>
                </a:tc>
                <a:tc>
                  <a:txBody>
                    <a:bodyPr/>
                    <a:lstStyle/>
                    <a:p>
                      <a:pPr algn="ctr" fontAlgn="b"/>
                      <a:r>
                        <a:rPr lang="en-IN" sz="1000" u="none" strike="noStrike">
                          <a:effectLst/>
                        </a:rPr>
                        <a:t> TealMono</a:t>
                      </a:r>
                      <a:endParaRPr lang="en-IN" sz="1000" b="0" i="0" u="none" strike="noStrike">
                        <a:solidFill>
                          <a:srgbClr val="0000FF"/>
                        </a:solidFill>
                        <a:effectLst/>
                        <a:latin typeface="Verdana" panose="020B0604030504040204" pitchFamily="34" charset="0"/>
                      </a:endParaRPr>
                    </a:p>
                  </a:txBody>
                  <a:tcPr marL="8346" marR="8346" marT="8346" marB="0" anchor="b"/>
                </a:tc>
                <a:extLst>
                  <a:ext uri="{0D108BD9-81ED-4DB2-BD59-A6C34878D82A}">
                    <a16:rowId xmlns:a16="http://schemas.microsoft.com/office/drawing/2014/main" val="2552683433"/>
                  </a:ext>
                </a:extLst>
              </a:tr>
              <a:tr h="572284">
                <a:tc>
                  <a:txBody>
                    <a:bodyPr/>
                    <a:lstStyle/>
                    <a:p>
                      <a:pPr algn="ctr" fontAlgn="b"/>
                      <a:r>
                        <a:rPr lang="en-IN" sz="1000" u="none" strike="noStrike">
                          <a:effectLst/>
                        </a:rPr>
                        <a:t> DarkBlue11</a:t>
                      </a:r>
                      <a:endParaRPr lang="en-IN" sz="1000" b="0" i="0" u="none" strike="noStrike">
                        <a:solidFill>
                          <a:srgbClr val="0000FF"/>
                        </a:solidFill>
                        <a:effectLst/>
                        <a:latin typeface="Verdana" panose="020B0604030504040204" pitchFamily="34" charset="0"/>
                      </a:endParaRPr>
                    </a:p>
                  </a:txBody>
                  <a:tcPr marL="8346" marR="8346" marT="8346" marB="0" anchor="b"/>
                </a:tc>
                <a:tc>
                  <a:txBody>
                    <a:bodyPr/>
                    <a:lstStyle/>
                    <a:p>
                      <a:pPr algn="ctr" fontAlgn="b"/>
                      <a:r>
                        <a:rPr lang="en-IN" sz="1000" u="none" strike="noStrike">
                          <a:effectLst/>
                        </a:rPr>
                        <a:t> DarkBlue9</a:t>
                      </a:r>
                      <a:endParaRPr lang="en-IN" sz="1000" b="0" i="0" u="none" strike="noStrike">
                        <a:solidFill>
                          <a:srgbClr val="0000FF"/>
                        </a:solidFill>
                        <a:effectLst/>
                        <a:latin typeface="Verdana" panose="020B0604030504040204" pitchFamily="34" charset="0"/>
                      </a:endParaRPr>
                    </a:p>
                  </a:txBody>
                  <a:tcPr marL="8346" marR="8346" marT="8346" marB="0" anchor="b"/>
                </a:tc>
                <a:tc>
                  <a:txBody>
                    <a:bodyPr/>
                    <a:lstStyle/>
                    <a:p>
                      <a:pPr algn="ctr" fontAlgn="b"/>
                      <a:r>
                        <a:rPr lang="en-IN" sz="1000" u="none" strike="noStrike">
                          <a:effectLst/>
                        </a:rPr>
                        <a:t> DarkGreen6</a:t>
                      </a:r>
                      <a:endParaRPr lang="en-IN" sz="1000" b="0" i="0" u="none" strike="noStrike">
                        <a:solidFill>
                          <a:srgbClr val="0000FF"/>
                        </a:solidFill>
                        <a:effectLst/>
                        <a:latin typeface="Verdana" panose="020B0604030504040204" pitchFamily="34" charset="0"/>
                      </a:endParaRPr>
                    </a:p>
                  </a:txBody>
                  <a:tcPr marL="8346" marR="8346" marT="8346" marB="0" anchor="b"/>
                </a:tc>
                <a:tc>
                  <a:txBody>
                    <a:bodyPr/>
                    <a:lstStyle/>
                    <a:p>
                      <a:pPr algn="ctr" fontAlgn="b"/>
                      <a:r>
                        <a:rPr lang="en-IN" sz="1000" u="none" strike="noStrike">
                          <a:effectLst/>
                        </a:rPr>
                        <a:t> DarkPurple5</a:t>
                      </a:r>
                      <a:endParaRPr lang="en-IN" sz="1000" b="0" i="0" u="none" strike="noStrike">
                        <a:solidFill>
                          <a:srgbClr val="0000FF"/>
                        </a:solidFill>
                        <a:effectLst/>
                        <a:latin typeface="Verdana" panose="020B0604030504040204" pitchFamily="34" charset="0"/>
                      </a:endParaRPr>
                    </a:p>
                  </a:txBody>
                  <a:tcPr marL="8346" marR="8346" marT="8346" marB="0" anchor="b"/>
                </a:tc>
                <a:tc>
                  <a:txBody>
                    <a:bodyPr/>
                    <a:lstStyle/>
                    <a:p>
                      <a:pPr algn="ctr" fontAlgn="b"/>
                      <a:r>
                        <a:rPr lang="en-IN" sz="1000" u="none" strike="noStrike">
                          <a:effectLst/>
                        </a:rPr>
                        <a:t> DarkTeal5</a:t>
                      </a:r>
                      <a:endParaRPr lang="en-IN" sz="1000" b="0" i="0" u="none" strike="noStrike">
                        <a:solidFill>
                          <a:srgbClr val="0000FF"/>
                        </a:solidFill>
                        <a:effectLst/>
                        <a:latin typeface="Verdana" panose="020B0604030504040204" pitchFamily="34" charset="0"/>
                      </a:endParaRPr>
                    </a:p>
                  </a:txBody>
                  <a:tcPr marL="8346" marR="8346" marT="8346" marB="0" anchor="b"/>
                </a:tc>
                <a:tc>
                  <a:txBody>
                    <a:bodyPr/>
                    <a:lstStyle/>
                    <a:p>
                      <a:pPr algn="ctr" fontAlgn="b"/>
                      <a:r>
                        <a:rPr lang="en-IN" sz="1000" u="none" strike="noStrike">
                          <a:effectLst/>
                        </a:rPr>
                        <a:t> LightBlue1</a:t>
                      </a:r>
                      <a:endParaRPr lang="en-IN" sz="1000" b="0" i="0" u="none" strike="noStrike">
                        <a:solidFill>
                          <a:srgbClr val="0000FF"/>
                        </a:solidFill>
                        <a:effectLst/>
                        <a:latin typeface="Verdana" panose="020B0604030504040204" pitchFamily="34" charset="0"/>
                      </a:endParaRPr>
                    </a:p>
                  </a:txBody>
                  <a:tcPr marL="8346" marR="8346" marT="8346" marB="0" anchor="b"/>
                </a:tc>
                <a:tc>
                  <a:txBody>
                    <a:bodyPr/>
                    <a:lstStyle/>
                    <a:p>
                      <a:pPr algn="ctr" fontAlgn="b"/>
                      <a:r>
                        <a:rPr lang="en-IN" sz="1000" u="none" strike="noStrike">
                          <a:effectLst/>
                        </a:rPr>
                        <a:t> LightBrown3</a:t>
                      </a:r>
                      <a:endParaRPr lang="en-IN" sz="1000" b="0" i="0" u="none" strike="noStrike">
                        <a:solidFill>
                          <a:srgbClr val="0000FF"/>
                        </a:solidFill>
                        <a:effectLst/>
                        <a:latin typeface="Verdana" panose="020B0604030504040204" pitchFamily="34" charset="0"/>
                      </a:endParaRPr>
                    </a:p>
                  </a:txBody>
                  <a:tcPr marL="8346" marR="8346" marT="8346" marB="0" anchor="b"/>
                </a:tc>
                <a:tc>
                  <a:txBody>
                    <a:bodyPr/>
                    <a:lstStyle/>
                    <a:p>
                      <a:pPr algn="ctr" fontAlgn="b"/>
                      <a:r>
                        <a:rPr lang="en-IN" sz="1000" u="none" strike="noStrike">
                          <a:effectLst/>
                        </a:rPr>
                        <a:t> LightGreen5</a:t>
                      </a:r>
                      <a:endParaRPr lang="en-IN" sz="1000" b="0" i="0" u="none" strike="noStrike">
                        <a:solidFill>
                          <a:srgbClr val="0000FF"/>
                        </a:solidFill>
                        <a:effectLst/>
                        <a:latin typeface="Verdana" panose="020B0604030504040204" pitchFamily="34" charset="0"/>
                      </a:endParaRPr>
                    </a:p>
                  </a:txBody>
                  <a:tcPr marL="8346" marR="8346" marT="8346" marB="0" anchor="b"/>
                </a:tc>
                <a:tc>
                  <a:txBody>
                    <a:bodyPr/>
                    <a:lstStyle/>
                    <a:p>
                      <a:pPr algn="ctr" fontAlgn="b"/>
                      <a:r>
                        <a:rPr lang="en-IN" sz="1000" u="none" strike="noStrike">
                          <a:effectLst/>
                        </a:rPr>
                        <a:t> LightYellow</a:t>
                      </a:r>
                      <a:endParaRPr lang="en-IN" sz="1000" b="0" i="0" u="none" strike="noStrike">
                        <a:solidFill>
                          <a:srgbClr val="0000FF"/>
                        </a:solidFill>
                        <a:effectLst/>
                        <a:latin typeface="Verdana" panose="020B0604030504040204" pitchFamily="34" charset="0"/>
                      </a:endParaRPr>
                    </a:p>
                  </a:txBody>
                  <a:tcPr marL="8346" marR="8346" marT="8346" marB="0" anchor="b"/>
                </a:tc>
                <a:tc>
                  <a:txBody>
                    <a:bodyPr/>
                    <a:lstStyle/>
                    <a:p>
                      <a:pPr algn="ctr" fontAlgn="b"/>
                      <a:r>
                        <a:rPr lang="en-IN" sz="1000" u="none" strike="noStrike" dirty="0">
                          <a:effectLst/>
                        </a:rPr>
                        <a:t> Topanga</a:t>
                      </a:r>
                      <a:endParaRPr lang="en-IN" sz="1000" b="0" i="0" u="none" strike="noStrike" dirty="0">
                        <a:solidFill>
                          <a:srgbClr val="0000FF"/>
                        </a:solidFill>
                        <a:effectLst/>
                        <a:latin typeface="Verdana" panose="020B0604030504040204" pitchFamily="34" charset="0"/>
                      </a:endParaRPr>
                    </a:p>
                  </a:txBody>
                  <a:tcPr marL="8346" marR="8346" marT="8346" marB="0" anchor="b"/>
                </a:tc>
                <a:extLst>
                  <a:ext uri="{0D108BD9-81ED-4DB2-BD59-A6C34878D82A}">
                    <a16:rowId xmlns:a16="http://schemas.microsoft.com/office/drawing/2014/main" val="3020136628"/>
                  </a:ext>
                </a:extLst>
              </a:tr>
            </a:tbl>
          </a:graphicData>
        </a:graphic>
      </p:graphicFrame>
      <p:sp>
        <p:nvSpPr>
          <p:cNvPr id="4" name="Footer Placeholder 3">
            <a:extLst>
              <a:ext uri="{FF2B5EF4-FFF2-40B4-BE49-F238E27FC236}">
                <a16:creationId xmlns:a16="http://schemas.microsoft.com/office/drawing/2014/main" id="{093D5168-78BB-49AD-B853-9664628E0529}"/>
              </a:ext>
            </a:extLst>
          </p:cNvPr>
          <p:cNvSpPr>
            <a:spLocks noGrp="1"/>
          </p:cNvSpPr>
          <p:nvPr>
            <p:ph type="ftr" sz="quarter" idx="11"/>
          </p:nvPr>
        </p:nvSpPr>
        <p:spPr/>
        <p:txBody>
          <a:bodyPr/>
          <a:lstStyle/>
          <a:p>
            <a:r>
              <a:rPr lang="en-IN" b="1" dirty="0">
                <a:solidFill>
                  <a:srgbClr val="FF0000"/>
                </a:solidFill>
              </a:rPr>
              <a:t>PySimpleGUI   By   B R Pawan Kumar</a:t>
            </a:r>
          </a:p>
        </p:txBody>
      </p:sp>
    </p:spTree>
    <p:extLst>
      <p:ext uri="{BB962C8B-B14F-4D97-AF65-F5344CB8AC3E}">
        <p14:creationId xmlns:p14="http://schemas.microsoft.com/office/powerpoint/2010/main" val="36268717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C08880-5330-4D11-90ED-707920942DBC}"/>
              </a:ext>
            </a:extLst>
          </p:cNvPr>
          <p:cNvSpPr>
            <a:spLocks noGrp="1"/>
          </p:cNvSpPr>
          <p:nvPr>
            <p:ph type="title"/>
          </p:nvPr>
        </p:nvSpPr>
        <p:spPr>
          <a:xfrm>
            <a:off x="3447176" y="-104659"/>
            <a:ext cx="5000538" cy="1325563"/>
          </a:xfrm>
        </p:spPr>
        <p:txBody>
          <a:bodyPr/>
          <a:lstStyle/>
          <a:p>
            <a:r>
              <a:rPr lang="en-US" sz="4400" b="1" u="sng" dirty="0" err="1">
                <a:solidFill>
                  <a:srgbClr val="7030A0"/>
                </a:solidFill>
              </a:rPr>
              <a:t>PySimpleGUI</a:t>
            </a:r>
            <a:r>
              <a:rPr lang="en-US" b="1" u="sng" dirty="0">
                <a:solidFill>
                  <a:srgbClr val="7030A0"/>
                </a:solidFill>
              </a:rPr>
              <a:t> Themes</a:t>
            </a:r>
            <a:r>
              <a:rPr lang="en-US" dirty="0"/>
              <a:t> </a:t>
            </a:r>
            <a:endParaRPr lang="en-IN" dirty="0"/>
          </a:p>
        </p:txBody>
      </p:sp>
      <p:pic>
        <p:nvPicPr>
          <p:cNvPr id="6" name="Picture 5">
            <a:extLst>
              <a:ext uri="{FF2B5EF4-FFF2-40B4-BE49-F238E27FC236}">
                <a16:creationId xmlns:a16="http://schemas.microsoft.com/office/drawing/2014/main" id="{76AC75C1-F27D-4897-ACBB-BA29568BD1B8}"/>
              </a:ext>
            </a:extLst>
          </p:cNvPr>
          <p:cNvPicPr>
            <a:picLocks noChangeAspect="1"/>
          </p:cNvPicPr>
          <p:nvPr/>
        </p:nvPicPr>
        <p:blipFill>
          <a:blip r:embed="rId2"/>
          <a:stretch>
            <a:fillRect/>
          </a:stretch>
        </p:blipFill>
        <p:spPr>
          <a:xfrm>
            <a:off x="97547" y="947713"/>
            <a:ext cx="11901620" cy="5408638"/>
          </a:xfrm>
          <a:prstGeom prst="rect">
            <a:avLst/>
          </a:prstGeom>
        </p:spPr>
      </p:pic>
      <p:sp>
        <p:nvSpPr>
          <p:cNvPr id="3" name="Footer Placeholder 2">
            <a:extLst>
              <a:ext uri="{FF2B5EF4-FFF2-40B4-BE49-F238E27FC236}">
                <a16:creationId xmlns:a16="http://schemas.microsoft.com/office/drawing/2014/main" id="{DEB93C2E-61E1-45F5-BA77-45A73F2B8DAF}"/>
              </a:ext>
            </a:extLst>
          </p:cNvPr>
          <p:cNvSpPr>
            <a:spLocks noGrp="1"/>
          </p:cNvSpPr>
          <p:nvPr>
            <p:ph type="ftr" sz="quarter" idx="11"/>
          </p:nvPr>
        </p:nvSpPr>
        <p:spPr/>
        <p:txBody>
          <a:bodyPr/>
          <a:lstStyle/>
          <a:p>
            <a:r>
              <a:rPr lang="en-IN" b="1" dirty="0">
                <a:solidFill>
                  <a:srgbClr val="FF0000"/>
                </a:solidFill>
              </a:rPr>
              <a:t>PySimpleGUI   By   B R Pawan Kumar</a:t>
            </a:r>
          </a:p>
        </p:txBody>
      </p:sp>
    </p:spTree>
    <p:extLst>
      <p:ext uri="{BB962C8B-B14F-4D97-AF65-F5344CB8AC3E}">
        <p14:creationId xmlns:p14="http://schemas.microsoft.com/office/powerpoint/2010/main" val="37205791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638906-5A71-41B1-9108-6C1B04ECC162}"/>
              </a:ext>
            </a:extLst>
          </p:cNvPr>
          <p:cNvSpPr>
            <a:spLocks noGrp="1"/>
          </p:cNvSpPr>
          <p:nvPr>
            <p:ph type="title"/>
          </p:nvPr>
        </p:nvSpPr>
        <p:spPr>
          <a:xfrm>
            <a:off x="385194" y="160867"/>
            <a:ext cx="10515600" cy="1325563"/>
          </a:xfrm>
        </p:spPr>
        <p:txBody>
          <a:bodyPr/>
          <a:lstStyle/>
          <a:p>
            <a:pPr algn="ctr"/>
            <a:r>
              <a:rPr lang="en-US" sz="4400" b="1" u="sng" dirty="0">
                <a:solidFill>
                  <a:srgbClr val="7030A0"/>
                </a:solidFill>
              </a:rPr>
              <a:t>Basic Elements of PySimpleGUI</a:t>
            </a:r>
            <a:endParaRPr lang="en-IN" dirty="0"/>
          </a:p>
        </p:txBody>
      </p:sp>
      <p:sp>
        <p:nvSpPr>
          <p:cNvPr id="3" name="Content Placeholder 2">
            <a:extLst>
              <a:ext uri="{FF2B5EF4-FFF2-40B4-BE49-F238E27FC236}">
                <a16:creationId xmlns:a16="http://schemas.microsoft.com/office/drawing/2014/main" id="{CB7CCF52-EF5A-458F-85C8-26DA3AF42F1A}"/>
              </a:ext>
            </a:extLst>
          </p:cNvPr>
          <p:cNvSpPr>
            <a:spLocks noGrp="1"/>
          </p:cNvSpPr>
          <p:nvPr>
            <p:ph idx="1"/>
          </p:nvPr>
        </p:nvSpPr>
        <p:spPr>
          <a:xfrm>
            <a:off x="167781" y="1798615"/>
            <a:ext cx="11509694" cy="4351338"/>
          </a:xfrm>
        </p:spPr>
        <p:txBody>
          <a:bodyPr>
            <a:normAutofit/>
          </a:bodyPr>
          <a:lstStyle/>
          <a:p>
            <a:pPr marL="0" indent="0">
              <a:buNone/>
            </a:pPr>
            <a:r>
              <a:rPr lang="en-US" b="1" dirty="0">
                <a:solidFill>
                  <a:srgbClr val="002060"/>
                </a:solidFill>
              </a:rPr>
              <a:t>The two main basic elements of PySimpleGUI are as:</a:t>
            </a:r>
          </a:p>
          <a:p>
            <a:pPr marL="0" indent="0">
              <a:buNone/>
            </a:pPr>
            <a:endParaRPr lang="en-US" b="1" dirty="0">
              <a:solidFill>
                <a:srgbClr val="002060"/>
              </a:solidFill>
            </a:endParaRPr>
          </a:p>
          <a:p>
            <a:pPr lvl="2">
              <a:buFont typeface="Wingdings" panose="05000000000000000000" pitchFamily="2" charset="2"/>
              <a:buChar char="Ø"/>
            </a:pPr>
            <a:r>
              <a:rPr lang="en-IN" sz="2800" b="1" u="sng" dirty="0">
                <a:solidFill>
                  <a:srgbClr val="002060"/>
                </a:solidFill>
                <a:effectLst>
                  <a:outerShdw blurRad="38100" dist="38100" dir="2700000" algn="tl">
                    <a:srgbClr val="000000">
                      <a:alpha val="43137"/>
                    </a:srgbClr>
                  </a:outerShdw>
                </a:effectLst>
              </a:rPr>
              <a:t>Window</a:t>
            </a:r>
            <a:r>
              <a:rPr lang="en-IN" sz="2800" b="1" dirty="0">
                <a:solidFill>
                  <a:srgbClr val="002060"/>
                </a:solidFill>
              </a:rPr>
              <a:t>: </a:t>
            </a:r>
            <a:r>
              <a:rPr lang="en-IN" sz="2800" dirty="0">
                <a:solidFill>
                  <a:srgbClr val="0000FF"/>
                </a:solidFill>
              </a:rPr>
              <a:t>This is the main screen that shows on the screen and is the base UI. All the other components are hosted within the window.</a:t>
            </a:r>
          </a:p>
          <a:p>
            <a:pPr lvl="2">
              <a:buFont typeface="Wingdings" panose="05000000000000000000" pitchFamily="2" charset="2"/>
              <a:buChar char="Ø"/>
            </a:pPr>
            <a:endParaRPr lang="en-IN" sz="2800" dirty="0">
              <a:solidFill>
                <a:srgbClr val="0000FF"/>
              </a:solidFill>
            </a:endParaRPr>
          </a:p>
          <a:p>
            <a:pPr lvl="2">
              <a:buFont typeface="Wingdings" panose="05000000000000000000" pitchFamily="2" charset="2"/>
              <a:buChar char="Ø"/>
            </a:pPr>
            <a:r>
              <a:rPr lang="en-IN" sz="2800" b="1" u="sng" dirty="0">
                <a:solidFill>
                  <a:srgbClr val="002060"/>
                </a:solidFill>
              </a:rPr>
              <a:t>Elements</a:t>
            </a:r>
            <a:r>
              <a:rPr lang="en-IN" sz="2800" b="1" dirty="0">
                <a:solidFill>
                  <a:srgbClr val="002060"/>
                </a:solidFill>
              </a:rPr>
              <a:t>: </a:t>
            </a:r>
            <a:r>
              <a:rPr lang="en-IN" sz="2800" dirty="0">
                <a:solidFill>
                  <a:srgbClr val="0000FF"/>
                </a:solidFill>
              </a:rPr>
              <a:t>The widgets like buttons, test box and file managers are known as ELEMENTS (put in capital letters). These are the components we interact with and are the ones that generate the events.</a:t>
            </a:r>
          </a:p>
        </p:txBody>
      </p:sp>
      <p:sp>
        <p:nvSpPr>
          <p:cNvPr id="4" name="Footer Placeholder 3">
            <a:extLst>
              <a:ext uri="{FF2B5EF4-FFF2-40B4-BE49-F238E27FC236}">
                <a16:creationId xmlns:a16="http://schemas.microsoft.com/office/drawing/2014/main" id="{9808B369-1D1D-4B05-BA0D-BC5C98E83D60}"/>
              </a:ext>
            </a:extLst>
          </p:cNvPr>
          <p:cNvSpPr>
            <a:spLocks noGrp="1"/>
          </p:cNvSpPr>
          <p:nvPr>
            <p:ph type="ftr" sz="quarter" idx="11"/>
          </p:nvPr>
        </p:nvSpPr>
        <p:spPr/>
        <p:txBody>
          <a:bodyPr/>
          <a:lstStyle/>
          <a:p>
            <a:r>
              <a:rPr lang="en-IN" b="1" dirty="0">
                <a:solidFill>
                  <a:srgbClr val="FF0000"/>
                </a:solidFill>
              </a:rPr>
              <a:t>PySimpleGUI   By   B R Pawan Kumar</a:t>
            </a:r>
          </a:p>
        </p:txBody>
      </p:sp>
    </p:spTree>
    <p:extLst>
      <p:ext uri="{BB962C8B-B14F-4D97-AF65-F5344CB8AC3E}">
        <p14:creationId xmlns:p14="http://schemas.microsoft.com/office/powerpoint/2010/main" val="18847929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3A0CD3-DB5A-4B00-95D7-5F8B3DF4F22D}"/>
              </a:ext>
            </a:extLst>
          </p:cNvPr>
          <p:cNvSpPr>
            <a:spLocks noGrp="1"/>
          </p:cNvSpPr>
          <p:nvPr>
            <p:ph type="title"/>
          </p:nvPr>
        </p:nvSpPr>
        <p:spPr>
          <a:xfrm>
            <a:off x="3057088" y="-221392"/>
            <a:ext cx="6317609" cy="1325563"/>
          </a:xfrm>
        </p:spPr>
        <p:txBody>
          <a:bodyPr/>
          <a:lstStyle/>
          <a:p>
            <a:r>
              <a:rPr lang="en-US" sz="4400" b="1" u="sng" dirty="0">
                <a:solidFill>
                  <a:srgbClr val="7030A0"/>
                </a:solidFill>
              </a:rPr>
              <a:t>Containers in PySimpleGUI</a:t>
            </a:r>
            <a:endParaRPr lang="en-IN" dirty="0"/>
          </a:p>
        </p:txBody>
      </p:sp>
      <p:sp>
        <p:nvSpPr>
          <p:cNvPr id="3" name="Content Placeholder 2">
            <a:extLst>
              <a:ext uri="{FF2B5EF4-FFF2-40B4-BE49-F238E27FC236}">
                <a16:creationId xmlns:a16="http://schemas.microsoft.com/office/drawing/2014/main" id="{02972654-F225-4BD6-BFAC-65FE6E16B7D4}"/>
              </a:ext>
            </a:extLst>
          </p:cNvPr>
          <p:cNvSpPr>
            <a:spLocks noGrp="1"/>
          </p:cNvSpPr>
          <p:nvPr>
            <p:ph idx="1"/>
          </p:nvPr>
        </p:nvSpPr>
        <p:spPr>
          <a:xfrm>
            <a:off x="234194" y="869279"/>
            <a:ext cx="11560728" cy="5707690"/>
          </a:xfrm>
        </p:spPr>
        <p:txBody>
          <a:bodyPr/>
          <a:lstStyle/>
          <a:p>
            <a:pPr marL="0" indent="0">
              <a:buNone/>
            </a:pPr>
            <a:r>
              <a:rPr lang="en-US" dirty="0">
                <a:solidFill>
                  <a:srgbClr val="0000FF"/>
                </a:solidFill>
              </a:rPr>
              <a:t>The containers in PySimpleGUI help to align and arrange the components in the window.</a:t>
            </a:r>
          </a:p>
          <a:p>
            <a:pPr marL="0" indent="0">
              <a:buNone/>
            </a:pPr>
            <a:endParaRPr lang="en-US" dirty="0">
              <a:solidFill>
                <a:srgbClr val="0000FF"/>
              </a:solidFill>
            </a:endParaRPr>
          </a:p>
          <a:p>
            <a:pPr marL="0" indent="0">
              <a:buNone/>
            </a:pPr>
            <a:r>
              <a:rPr lang="en-US" dirty="0">
                <a:solidFill>
                  <a:srgbClr val="0000FF"/>
                </a:solidFill>
              </a:rPr>
              <a:t>There can be containers within containers as well to better arrange the components.</a:t>
            </a:r>
          </a:p>
          <a:p>
            <a:pPr marL="0" indent="0">
              <a:buNone/>
            </a:pPr>
            <a:endParaRPr lang="en-US" dirty="0">
              <a:solidFill>
                <a:srgbClr val="0000FF"/>
              </a:solidFill>
            </a:endParaRPr>
          </a:p>
          <a:p>
            <a:pPr marL="0" indent="0">
              <a:buNone/>
            </a:pPr>
            <a:r>
              <a:rPr lang="en-US" dirty="0">
                <a:solidFill>
                  <a:srgbClr val="0000FF"/>
                </a:solidFill>
              </a:rPr>
              <a:t>The container elements are as:</a:t>
            </a:r>
          </a:p>
          <a:p>
            <a:pPr lvl="2">
              <a:buFont typeface="Wingdings" panose="05000000000000000000" pitchFamily="2" charset="2"/>
              <a:buChar char="Ø"/>
            </a:pPr>
            <a:r>
              <a:rPr lang="en-US" sz="2800" dirty="0" err="1">
                <a:solidFill>
                  <a:srgbClr val="002060"/>
                </a:solidFill>
              </a:rPr>
              <a:t>PySimpleGui.Column</a:t>
            </a:r>
            <a:endParaRPr lang="en-US" sz="2800" dirty="0">
              <a:solidFill>
                <a:srgbClr val="002060"/>
              </a:solidFill>
            </a:endParaRPr>
          </a:p>
          <a:p>
            <a:pPr lvl="2">
              <a:buFont typeface="Wingdings" panose="05000000000000000000" pitchFamily="2" charset="2"/>
              <a:buChar char="Ø"/>
            </a:pPr>
            <a:r>
              <a:rPr lang="en-US" sz="2800" dirty="0" err="1">
                <a:solidFill>
                  <a:srgbClr val="002060"/>
                </a:solidFill>
              </a:rPr>
              <a:t>PySimpleGUI.Frame</a:t>
            </a:r>
            <a:endParaRPr lang="en-US" sz="2800" dirty="0">
              <a:solidFill>
                <a:srgbClr val="002060"/>
              </a:solidFill>
            </a:endParaRPr>
          </a:p>
          <a:p>
            <a:pPr lvl="2">
              <a:buFont typeface="Wingdings" panose="05000000000000000000" pitchFamily="2" charset="2"/>
              <a:buChar char="Ø"/>
            </a:pPr>
            <a:r>
              <a:rPr lang="en-US" sz="2800" dirty="0" err="1">
                <a:solidFill>
                  <a:srgbClr val="002060"/>
                </a:solidFill>
              </a:rPr>
              <a:t>PySimpleGUI.Tab</a:t>
            </a:r>
            <a:endParaRPr lang="en-US" sz="2800" dirty="0">
              <a:solidFill>
                <a:srgbClr val="002060"/>
              </a:solidFill>
            </a:endParaRPr>
          </a:p>
          <a:p>
            <a:pPr lvl="2">
              <a:buFont typeface="Wingdings" panose="05000000000000000000" pitchFamily="2" charset="2"/>
              <a:buChar char="Ø"/>
            </a:pPr>
            <a:r>
              <a:rPr lang="en-US" sz="2800" dirty="0" err="1">
                <a:solidFill>
                  <a:srgbClr val="002060"/>
                </a:solidFill>
              </a:rPr>
              <a:t>PySimpleGUI.TabGroup</a:t>
            </a:r>
            <a:endParaRPr lang="en-US" sz="2800" dirty="0">
              <a:solidFill>
                <a:srgbClr val="002060"/>
              </a:solidFill>
            </a:endParaRPr>
          </a:p>
          <a:p>
            <a:pPr marL="0" indent="0">
              <a:buNone/>
            </a:pPr>
            <a:endParaRPr lang="en-US" dirty="0"/>
          </a:p>
          <a:p>
            <a:pPr marL="0" indent="0">
              <a:buNone/>
            </a:pPr>
            <a:endParaRPr lang="en-IN" dirty="0"/>
          </a:p>
        </p:txBody>
      </p:sp>
      <p:sp>
        <p:nvSpPr>
          <p:cNvPr id="4" name="Footer Placeholder 3">
            <a:extLst>
              <a:ext uri="{FF2B5EF4-FFF2-40B4-BE49-F238E27FC236}">
                <a16:creationId xmlns:a16="http://schemas.microsoft.com/office/drawing/2014/main" id="{ADBA0892-6BB4-412F-9D87-FCC29476AE26}"/>
              </a:ext>
            </a:extLst>
          </p:cNvPr>
          <p:cNvSpPr>
            <a:spLocks noGrp="1"/>
          </p:cNvSpPr>
          <p:nvPr>
            <p:ph type="ftr" sz="quarter" idx="11"/>
          </p:nvPr>
        </p:nvSpPr>
        <p:spPr/>
        <p:txBody>
          <a:bodyPr/>
          <a:lstStyle/>
          <a:p>
            <a:r>
              <a:rPr lang="en-IN" b="1" dirty="0">
                <a:solidFill>
                  <a:srgbClr val="FF0000"/>
                </a:solidFill>
              </a:rPr>
              <a:t>PySimpleGUI   By   B R Pawan Kumar</a:t>
            </a:r>
          </a:p>
        </p:txBody>
      </p:sp>
    </p:spTree>
    <p:extLst>
      <p:ext uri="{BB962C8B-B14F-4D97-AF65-F5344CB8AC3E}">
        <p14:creationId xmlns:p14="http://schemas.microsoft.com/office/powerpoint/2010/main" val="7531205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3A0CD3-DB5A-4B00-95D7-5F8B3DF4F22D}"/>
              </a:ext>
            </a:extLst>
          </p:cNvPr>
          <p:cNvSpPr>
            <a:spLocks noGrp="1"/>
          </p:cNvSpPr>
          <p:nvPr>
            <p:ph type="title"/>
          </p:nvPr>
        </p:nvSpPr>
        <p:spPr>
          <a:xfrm>
            <a:off x="397078" y="-221392"/>
            <a:ext cx="10105939" cy="1325563"/>
          </a:xfrm>
        </p:spPr>
        <p:txBody>
          <a:bodyPr/>
          <a:lstStyle/>
          <a:p>
            <a:r>
              <a:rPr lang="en-US" sz="4400" b="1" u="sng" dirty="0">
                <a:solidFill>
                  <a:srgbClr val="7030A0"/>
                </a:solidFill>
              </a:rPr>
              <a:t>Containers in PySimpleGUI : Column Element</a:t>
            </a:r>
            <a:endParaRPr lang="en-IN" dirty="0"/>
          </a:p>
        </p:txBody>
      </p:sp>
      <p:sp>
        <p:nvSpPr>
          <p:cNvPr id="3" name="Content Placeholder 2">
            <a:extLst>
              <a:ext uri="{FF2B5EF4-FFF2-40B4-BE49-F238E27FC236}">
                <a16:creationId xmlns:a16="http://schemas.microsoft.com/office/drawing/2014/main" id="{02972654-F225-4BD6-BFAC-65FE6E16B7D4}"/>
              </a:ext>
            </a:extLst>
          </p:cNvPr>
          <p:cNvSpPr>
            <a:spLocks noGrp="1"/>
          </p:cNvSpPr>
          <p:nvPr>
            <p:ph idx="1"/>
          </p:nvPr>
        </p:nvSpPr>
        <p:spPr>
          <a:xfrm>
            <a:off x="234194" y="869279"/>
            <a:ext cx="7022283" cy="5707690"/>
          </a:xfrm>
        </p:spPr>
        <p:txBody>
          <a:bodyPr>
            <a:normAutofit fontScale="77500" lnSpcReduction="20000"/>
          </a:bodyPr>
          <a:lstStyle/>
          <a:p>
            <a:pPr marL="0" indent="0">
              <a:buNone/>
            </a:pPr>
            <a:r>
              <a:rPr lang="en-US" sz="2600" dirty="0">
                <a:solidFill>
                  <a:srgbClr val="0000FF"/>
                </a:solidFill>
              </a:rPr>
              <a:t>The layout can be created as you have already created layout in the first PySimpleGUI Tutorial.  Other attributes of Column element are –</a:t>
            </a:r>
          </a:p>
          <a:p>
            <a:r>
              <a:rPr lang="en-US" sz="2300" b="1" i="1" dirty="0">
                <a:solidFill>
                  <a:srgbClr val="0000FF"/>
                </a:solidFill>
              </a:rPr>
              <a:t>background_color</a:t>
            </a:r>
            <a:r>
              <a:rPr lang="en-US" sz="2300" dirty="0">
                <a:solidFill>
                  <a:srgbClr val="0000FF"/>
                </a:solidFill>
              </a:rPr>
              <a:t> – String, to set the background color of the column</a:t>
            </a:r>
          </a:p>
          <a:p>
            <a:r>
              <a:rPr lang="en-US" sz="2300" b="1" i="1" dirty="0">
                <a:solidFill>
                  <a:srgbClr val="0000FF"/>
                </a:solidFill>
              </a:rPr>
              <a:t>size</a:t>
            </a:r>
            <a:r>
              <a:rPr lang="en-US" sz="2300" dirty="0">
                <a:solidFill>
                  <a:srgbClr val="0000FF"/>
                </a:solidFill>
              </a:rPr>
              <a:t>-(Integer,Integer), is the size of the columns defined as pair of values representing width and height of the column. </a:t>
            </a:r>
          </a:p>
          <a:p>
            <a:r>
              <a:rPr lang="en-US" sz="2300" b="1" i="1" dirty="0">
                <a:solidFill>
                  <a:srgbClr val="0000FF"/>
                </a:solidFill>
              </a:rPr>
              <a:t>pad</a:t>
            </a:r>
            <a:r>
              <a:rPr lang="en-US" sz="2300" dirty="0">
                <a:solidFill>
                  <a:srgbClr val="0000FF"/>
                </a:solidFill>
              </a:rPr>
              <a:t>– Integer, is the padding space you can specify of a specific column with respect to other elements.</a:t>
            </a:r>
          </a:p>
          <a:p>
            <a:r>
              <a:rPr lang="en-US" sz="2300" b="1" i="1" dirty="0">
                <a:solidFill>
                  <a:srgbClr val="0000FF"/>
                </a:solidFill>
              </a:rPr>
              <a:t>scrollable</a:t>
            </a:r>
            <a:r>
              <a:rPr lang="en-US" sz="2300" dirty="0">
                <a:solidFill>
                  <a:srgbClr val="0000FF"/>
                </a:solidFill>
              </a:rPr>
              <a:t>– Boolean, set it true if you wish to add a scroll bar to the columns. Use it if the columns may get bigger content than its defined size.</a:t>
            </a:r>
          </a:p>
          <a:p>
            <a:r>
              <a:rPr lang="en-US" sz="2300" b="1" i="1" dirty="0">
                <a:solidFill>
                  <a:srgbClr val="0000FF"/>
                </a:solidFill>
              </a:rPr>
              <a:t>key/K </a:t>
            </a:r>
            <a:r>
              <a:rPr lang="en-US" sz="2300" dirty="0">
                <a:solidFill>
                  <a:srgbClr val="0000FF"/>
                </a:solidFill>
              </a:rPr>
              <a:t>-String, the key assigned to combo element to identify this column in the values list returned by the window read() method. </a:t>
            </a:r>
          </a:p>
          <a:p>
            <a:r>
              <a:rPr lang="en-US" sz="2300" b="1" i="1" dirty="0">
                <a:solidFill>
                  <a:srgbClr val="0000FF"/>
                </a:solidFill>
              </a:rPr>
              <a:t>Justification-</a:t>
            </a:r>
            <a:r>
              <a:rPr lang="en-US" sz="2300" dirty="0">
                <a:solidFill>
                  <a:srgbClr val="0000FF"/>
                </a:solidFill>
              </a:rPr>
              <a:t> String, defines how the column will be justified in the window. All the columns in one row will have the same justification. </a:t>
            </a:r>
          </a:p>
          <a:p>
            <a:r>
              <a:rPr lang="en-US" sz="2300" b="1" i="1" dirty="0">
                <a:solidFill>
                  <a:srgbClr val="0000FF"/>
                </a:solidFill>
              </a:rPr>
              <a:t>element_Justification-</a:t>
            </a:r>
            <a:r>
              <a:rPr lang="en-US" sz="2300" dirty="0">
                <a:solidFill>
                  <a:srgbClr val="0000FF"/>
                </a:solidFill>
              </a:rPr>
              <a:t> String, defines how the elements in the columns will be justified. Allowed values are ‘left’, ‘right’ and ‘center’</a:t>
            </a:r>
          </a:p>
          <a:p>
            <a:r>
              <a:rPr lang="en-US" sz="2300" b="1" i="1" dirty="0">
                <a:solidFill>
                  <a:srgbClr val="0000FF"/>
                </a:solidFill>
              </a:rPr>
              <a:t>grab</a:t>
            </a:r>
            <a:r>
              <a:rPr lang="en-US" sz="2300" dirty="0">
                <a:solidFill>
                  <a:srgbClr val="0000FF"/>
                </a:solidFill>
              </a:rPr>
              <a:t> –Boolean- defines whether you can grab the column with mouse and move to another location</a:t>
            </a:r>
          </a:p>
          <a:p>
            <a:r>
              <a:rPr lang="en-US" sz="2300" b="1" i="1" dirty="0">
                <a:solidFill>
                  <a:srgbClr val="0000FF"/>
                </a:solidFill>
              </a:rPr>
              <a:t>expand_x, expand_y </a:t>
            </a:r>
            <a:r>
              <a:rPr lang="en-US" sz="2300" dirty="0">
                <a:solidFill>
                  <a:srgbClr val="0000FF"/>
                </a:solidFill>
              </a:rPr>
              <a:t>Boolean, Boolean – can be set to True if you want the column to grow horizontally and vertically when its contents exceed the original size of the column.</a:t>
            </a:r>
          </a:p>
          <a:p>
            <a:endParaRPr lang="en-US" sz="2600" dirty="0">
              <a:solidFill>
                <a:srgbClr val="0000FF"/>
              </a:solidFill>
            </a:endParaRPr>
          </a:p>
          <a:p>
            <a:pPr marL="0" indent="0">
              <a:buNone/>
            </a:pPr>
            <a:endParaRPr lang="en-US" dirty="0"/>
          </a:p>
          <a:p>
            <a:pPr marL="0" indent="0">
              <a:buNone/>
            </a:pPr>
            <a:endParaRPr lang="en-IN" dirty="0"/>
          </a:p>
        </p:txBody>
      </p:sp>
      <p:pic>
        <p:nvPicPr>
          <p:cNvPr id="7" name="Picture 6">
            <a:extLst>
              <a:ext uri="{FF2B5EF4-FFF2-40B4-BE49-F238E27FC236}">
                <a16:creationId xmlns:a16="http://schemas.microsoft.com/office/drawing/2014/main" id="{B18A40EE-52EF-413A-99CC-7B5D4EBBE308}"/>
              </a:ext>
            </a:extLst>
          </p:cNvPr>
          <p:cNvPicPr>
            <a:picLocks noChangeAspect="1"/>
          </p:cNvPicPr>
          <p:nvPr/>
        </p:nvPicPr>
        <p:blipFill>
          <a:blip r:embed="rId2"/>
          <a:stretch>
            <a:fillRect/>
          </a:stretch>
        </p:blipFill>
        <p:spPr>
          <a:xfrm>
            <a:off x="7485338" y="869279"/>
            <a:ext cx="4309583" cy="5475537"/>
          </a:xfrm>
          <a:prstGeom prst="rect">
            <a:avLst/>
          </a:prstGeom>
        </p:spPr>
      </p:pic>
      <p:sp>
        <p:nvSpPr>
          <p:cNvPr id="8" name="Footer Placeholder 7">
            <a:extLst>
              <a:ext uri="{FF2B5EF4-FFF2-40B4-BE49-F238E27FC236}">
                <a16:creationId xmlns:a16="http://schemas.microsoft.com/office/drawing/2014/main" id="{0CED2329-6720-46FD-A2BB-186733867483}"/>
              </a:ext>
            </a:extLst>
          </p:cNvPr>
          <p:cNvSpPr>
            <a:spLocks noGrp="1"/>
          </p:cNvSpPr>
          <p:nvPr>
            <p:ph type="ftr" sz="quarter" idx="11"/>
          </p:nvPr>
        </p:nvSpPr>
        <p:spPr/>
        <p:txBody>
          <a:bodyPr/>
          <a:lstStyle/>
          <a:p>
            <a:r>
              <a:rPr lang="en-IN" b="1" dirty="0">
                <a:solidFill>
                  <a:srgbClr val="FF0000"/>
                </a:solidFill>
              </a:rPr>
              <a:t>PySimpleGUI   By   B R Pawan Kumar</a:t>
            </a:r>
          </a:p>
        </p:txBody>
      </p:sp>
    </p:spTree>
    <p:extLst>
      <p:ext uri="{BB962C8B-B14F-4D97-AF65-F5344CB8AC3E}">
        <p14:creationId xmlns:p14="http://schemas.microsoft.com/office/powerpoint/2010/main" val="38568218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901</TotalTime>
  <Words>1722</Words>
  <Application>Microsoft Office PowerPoint</Application>
  <PresentationFormat>Widescreen</PresentationFormat>
  <Paragraphs>243</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Calibri Light</vt:lpstr>
      <vt:lpstr>Verdana</vt:lpstr>
      <vt:lpstr>Wingdings</vt:lpstr>
      <vt:lpstr>Office Theme</vt:lpstr>
      <vt:lpstr>PySimpleGUI</vt:lpstr>
      <vt:lpstr>What Is PySimpleGUI ?</vt:lpstr>
      <vt:lpstr>PySimpleGUI Hardware and Software supported </vt:lpstr>
      <vt:lpstr>PySimpleGUI Installation</vt:lpstr>
      <vt:lpstr>PySimpleGUI Themes </vt:lpstr>
      <vt:lpstr>PySimpleGUI Themes </vt:lpstr>
      <vt:lpstr>Basic Elements of PySimpleGUI</vt:lpstr>
      <vt:lpstr>Containers in PySimpleGUI</vt:lpstr>
      <vt:lpstr>Containers in PySimpleGUI : Column Element</vt:lpstr>
      <vt:lpstr>Containers in PySimpleGUI : Frame Element</vt:lpstr>
      <vt:lpstr>Containers in PySimpleGUI : Frame Element</vt:lpstr>
      <vt:lpstr>Containers in PySimpleGUI : Tab Element</vt:lpstr>
      <vt:lpstr>Containers in PySimpleGUI : Tab Element</vt:lpstr>
      <vt:lpstr>My GitHub Link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PySimpleGUI</dc:title>
  <dc:creator>B R Pawan Kumar</dc:creator>
  <cp:lastModifiedBy>B R Pawan Kumar</cp:lastModifiedBy>
  <cp:revision>30</cp:revision>
  <dcterms:created xsi:type="dcterms:W3CDTF">2021-11-03T04:52:47Z</dcterms:created>
  <dcterms:modified xsi:type="dcterms:W3CDTF">2021-11-04T14:08:43Z</dcterms:modified>
</cp:coreProperties>
</file>