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50D7-DF6A-E3FC-E79A-30FB7A8CE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7A825-F6AF-EAF9-226C-826847E2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4BB2-F06A-62AA-B7C5-9516C027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E13B-D5A1-849B-AEE9-8F7DF27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918A-ABD2-C310-35F3-810AAA1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565-D82E-37DA-FEED-5896B31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41C3-4356-7320-D569-078C139B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63C5-DAAA-E668-27BF-1FC490C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8A74-AA12-B9C8-6EB8-D8BE4475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C154-B78A-7E5D-CF86-2308B9F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5F160-2D55-83F4-9E5B-5965F6930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1F3-3501-1209-673B-BF8726F0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4651-8831-353F-CD6A-9D877357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B7B7-ED4E-0CA8-534C-359C97F1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BE38-7082-0559-7E11-51FDFEF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47A-386C-F3D8-69AC-42A2F4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6CD4-3A14-46E1-EC30-23641292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F4F9-915C-DAE6-0027-D32122D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CC09-B684-0467-AE05-78297B6C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6EF5-B470-BC66-A80C-177ACDBB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5D09-AD6A-3C1B-BF2C-4BF3EFEB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58B8-0B6A-3B00-CBFD-6FBA4D8A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FE37-96F8-79BA-2A7A-17F4F19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802B-1B0C-AED8-352E-7AF9D81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7079-862D-7980-AA64-52779D66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7352-1667-21F3-A9A3-654C7ED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9301-002F-CDF2-A7FB-E69902F98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1007-DA58-B16F-AD23-971CE889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FD32-BB3C-A643-01D4-511726B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F05A-4534-3DC3-35B9-ABC4C35F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06BF-A130-C18F-90DF-852AC8D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47B2-0FE4-059F-7CBB-8AF69C10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AACA-6B33-BD70-B5F9-4425BED1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8042-4708-5DC7-088F-2510D133C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0A325-EC0E-011A-B55A-8DE8B170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9F1CB-6F33-7C37-F05A-54FCE75E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D008-0034-32E5-D8FB-BDA0199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63D47-D2C7-5961-79E3-90C8ADD2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4708-1855-8D71-A88F-9E29D1E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F5E8-1DFF-7D78-FAFE-375F66D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9DB13-6D64-2642-4A5A-44DCBE19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55DC-55D4-519C-F50B-6D205305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8D5A9-8109-22D9-7036-B00C6E3F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AFD9F-00C8-6BBD-4428-E06D1682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CFAF5-AF42-B5AA-3E3F-A691DA55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0E73-6EB3-9419-6652-6650F9A3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C519-2CA5-DCAC-1D3C-62D896F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7983-6F8C-7AEF-B23E-A0E068E8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B5FB-0DBA-9EF4-41CD-0C46D7A9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FDF7-0359-AF17-79A0-317124CC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B376-93EF-E440-F72A-9687A48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1722-E54B-0037-DF86-5168D2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B92F-EC06-2D5C-6CDC-5C38D9DF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C1EC5-1685-B69A-BB20-51C741C3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06D4-98AF-D247-2BA0-FCA45173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5CC11-D501-D11E-F246-D4EBCAD4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E72B-975B-8509-3682-B41B19F7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B264-423C-19C3-5034-C68549F9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3B10-9F0D-A10D-01A5-3EBB88A6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3813-8D80-226D-63D5-C5BD6936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B6B0-43A8-DB6C-321E-9EDD853D0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0DFA-A00A-1D48-81A0-D09D207EAE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E752-6618-08CF-59A6-E6B851BCC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4B6E-F446-E7AB-0E8B-2D37935A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EBB-EE56-A048-90E5-5674B9DC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9C90-C7BF-E2B6-8922-8A2433BC4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Accuracy of extinction rate estimates using state-dependent diversification models with fossil data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7545-C852-ADFC-CEBB-7E0F5B91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do Rosario Petrucci</a:t>
            </a:r>
          </a:p>
          <a:p>
            <a:r>
              <a:rPr lang="en-US" dirty="0"/>
              <a:t>Ecology and Evolutionary Biology – Iowa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506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B6C-CF46-9E3C-9E87-A054059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 of extinction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74D1-B428-85EA-E864-21C773B6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125D-70FE-2EAC-CDA1-83AB96D8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5868" cy="1325563"/>
          </a:xfrm>
        </p:spPr>
        <p:txBody>
          <a:bodyPr/>
          <a:lstStyle/>
          <a:p>
            <a:r>
              <a:rPr lang="en-US" dirty="0"/>
              <a:t>Results: replicating </a:t>
            </a:r>
            <a:r>
              <a:rPr lang="en-US" dirty="0" err="1"/>
              <a:t>Rabosky</a:t>
            </a:r>
            <a:r>
              <a:rPr lang="en-US" dirty="0"/>
              <a:t> &amp; Goldberg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FB42-2C5F-51E4-B5FB-8DD40C58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746-E59C-7492-3522-866FC317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 Bayesian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2D64-ADF6-8D5B-0B08-16D5F12A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5A06-3613-33B8-E3D4-03591147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A1C6-AAA8-71F7-6D65-97A2ACC6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F6F4-8A6B-0F1C-1073-988B064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F804-CA7B-C97B-9791-306B823B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E159-E512-0C8C-6863-1C3A77C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(fossilized) birth-death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054-7882-407E-AF0D-8784BBD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68BF-0787-E0C6-FD18-1FF69AFD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state-dependent diversification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DA16-E056-11C4-C165-670A52BE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7273-3A08-1BEB-702A-C94B34A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CC9-64DD-676B-BA53-AB4AF48D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37A-1485-DF5A-946F-2CF5F02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</a:t>
            </a:r>
            <a:r>
              <a:rPr lang="en-US" dirty="0" err="1"/>
              <a:t>paleobuddy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1B94-AB85-869F-CF1A-97891420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8A73-7489-EFC9-2D65-78AC3EED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DD91-79E4-9550-04CD-0B332DFE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F12D-892A-F45A-2EE3-3278BD29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revbayes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E9A3-73F9-F4F3-1C2D-10B9469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A81-433F-D707-A496-FD523801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D890-A3EB-AD79-BA49-9CB79F0D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1E7-2B19-8D15-F676-2E9170D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replicating Maddison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4EB8-42BE-D10D-3335-6D1D9951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81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Accuracy of extinction rate estimates using state-dependent diversification models with fossil data</vt:lpstr>
      <vt:lpstr>Background: (fossilized) birth-death models</vt:lpstr>
      <vt:lpstr>Background: state-dependent diversification</vt:lpstr>
      <vt:lpstr>Research goals</vt:lpstr>
      <vt:lpstr>Simulation: paleobuddy</vt:lpstr>
      <vt:lpstr>Simulation: pipeline</vt:lpstr>
      <vt:lpstr>Analysis: revbayes</vt:lpstr>
      <vt:lpstr>Analysis: pipeline</vt:lpstr>
      <vt:lpstr>Results: replicating Maddison (2017)</vt:lpstr>
      <vt:lpstr>Results: accuracy of extinction estimates</vt:lpstr>
      <vt:lpstr>Results: replicating Rabosky &amp; Goldberg (2015)</vt:lpstr>
      <vt:lpstr>Results: a Bayesian view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of estimates of extinction rates using state-dependent diversification models with fossil data</dc:title>
  <dc:creator>Microsoft Office User</dc:creator>
  <cp:lastModifiedBy>Microsoft Office User</cp:lastModifiedBy>
  <cp:revision>2</cp:revision>
  <dcterms:created xsi:type="dcterms:W3CDTF">2023-05-22T23:21:00Z</dcterms:created>
  <dcterms:modified xsi:type="dcterms:W3CDTF">2023-05-24T22:45:05Z</dcterms:modified>
</cp:coreProperties>
</file>