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9" r:id="rId6"/>
    <p:sldMasterId id="2147483735" r:id="rId7"/>
    <p:sldMasterId id="2147483747" r:id="rId8"/>
  </p:sldMasterIdLst>
  <p:notesMasterIdLst>
    <p:notesMasterId r:id="rId21"/>
  </p:notesMasterIdLst>
  <p:sldIdLst>
    <p:sldId id="260" r:id="rId9"/>
    <p:sldId id="443" r:id="rId10"/>
    <p:sldId id="444" r:id="rId11"/>
    <p:sldId id="10052" r:id="rId12"/>
    <p:sldId id="2028" r:id="rId13"/>
    <p:sldId id="270" r:id="rId14"/>
    <p:sldId id="10055" r:id="rId15"/>
    <p:sldId id="10053" r:id="rId16"/>
    <p:sldId id="10056" r:id="rId17"/>
    <p:sldId id="2226" r:id="rId18"/>
    <p:sldId id="10054" r:id="rId19"/>
    <p:sldId id="1005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D81F2-B44F-4365-932A-FC6CC20BBF70}" v="63" dt="2020-02-26T13:32:48.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54793" autoAdjust="0"/>
  </p:normalViewPr>
  <p:slideViewPr>
    <p:cSldViewPr snapToGrid="0">
      <p:cViewPr varScale="1">
        <p:scale>
          <a:sx n="57" d="100"/>
          <a:sy n="57" d="100"/>
        </p:scale>
        <p:origin x="1410"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Urrutia" userId="9674f514-79b0-4cbc-b441-a7a1893aafed" providerId="ADAL" clId="{2DCD81F2-B44F-4365-932A-FC6CC20BBF70}"/>
    <pc:docChg chg="undo custSel addSld delSld modSld addMainMaster delMainMaster">
      <pc:chgData name="Andres Urrutia" userId="9674f514-79b0-4cbc-b441-a7a1893aafed" providerId="ADAL" clId="{2DCD81F2-B44F-4365-932A-FC6CC20BBF70}" dt="2020-02-26T13:32:47.598" v="16" actId="20577"/>
      <pc:docMkLst>
        <pc:docMk/>
      </pc:docMkLst>
      <pc:sldChg chg="modSp add del mod">
        <pc:chgData name="Andres Urrutia" userId="9674f514-79b0-4cbc-b441-a7a1893aafed" providerId="ADAL" clId="{2DCD81F2-B44F-4365-932A-FC6CC20BBF70}" dt="2020-02-24T18:57:33.388" v="8" actId="20577"/>
        <pc:sldMkLst>
          <pc:docMk/>
          <pc:sldMk cId="3255032570" sldId="10051"/>
        </pc:sldMkLst>
        <pc:spChg chg="mod">
          <ac:chgData name="Andres Urrutia" userId="9674f514-79b0-4cbc-b441-a7a1893aafed" providerId="ADAL" clId="{2DCD81F2-B44F-4365-932A-FC6CC20BBF70}" dt="2020-02-24T18:57:33.388" v="8" actId="20577"/>
          <ac:spMkLst>
            <pc:docMk/>
            <pc:sldMk cId="3255032570" sldId="10051"/>
            <ac:spMk id="4" creationId="{00000000-0000-0000-0000-000000000000}"/>
          </ac:spMkLst>
        </pc:spChg>
      </pc:sldChg>
      <pc:sldChg chg="modSp mod">
        <pc:chgData name="Andres Urrutia" userId="9674f514-79b0-4cbc-b441-a7a1893aafed" providerId="ADAL" clId="{2DCD81F2-B44F-4365-932A-FC6CC20BBF70}" dt="2020-02-26T13:32:47.598" v="16" actId="20577"/>
        <pc:sldMkLst>
          <pc:docMk/>
          <pc:sldMk cId="1145336039" sldId="10052"/>
        </pc:sldMkLst>
        <pc:spChg chg="mod">
          <ac:chgData name="Andres Urrutia" userId="9674f514-79b0-4cbc-b441-a7a1893aafed" providerId="ADAL" clId="{2DCD81F2-B44F-4365-932A-FC6CC20BBF70}" dt="2020-02-26T13:32:47.598" v="16" actId="20577"/>
          <ac:spMkLst>
            <pc:docMk/>
            <pc:sldMk cId="1145336039" sldId="10052"/>
            <ac:spMk id="9" creationId="{DC002F69-A3B8-45D6-8D37-9969A287A67E}"/>
          </ac:spMkLst>
        </pc:spChg>
      </pc:sldChg>
      <pc:sldMasterChg chg="add del addSldLayout delSldLayout">
        <pc:chgData name="Andres Urrutia" userId="9674f514-79b0-4cbc-b441-a7a1893aafed" providerId="ADAL" clId="{2DCD81F2-B44F-4365-932A-FC6CC20BBF70}" dt="2020-02-24T18:53:50.996" v="1" actId="47"/>
        <pc:sldMasterMkLst>
          <pc:docMk/>
          <pc:sldMasterMk cId="958990802" sldId="2147483648"/>
        </pc:sldMasterMkLst>
        <pc:sldLayoutChg chg="add del">
          <pc:chgData name="Andres Urrutia" userId="9674f514-79b0-4cbc-b441-a7a1893aafed" providerId="ADAL" clId="{2DCD81F2-B44F-4365-932A-FC6CC20BBF70}" dt="2020-02-24T18:53:50.996" v="1" actId="47"/>
          <pc:sldLayoutMkLst>
            <pc:docMk/>
            <pc:sldMasterMk cId="958990802" sldId="2147483648"/>
            <pc:sldLayoutMk cId="603737736" sldId="2147483649"/>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2666550791" sldId="2147483650"/>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2609647764" sldId="2147483651"/>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3765507625" sldId="2147483652"/>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1153801093" sldId="2147483653"/>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3016172274" sldId="2147483654"/>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917784060" sldId="2147483655"/>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3533637374" sldId="2147483656"/>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1734928495" sldId="2147483657"/>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3129469117" sldId="2147483658"/>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4153574717" sldId="2147483659"/>
          </pc:sldLayoutMkLst>
        </pc:sldLayoutChg>
        <pc:sldLayoutChg chg="add del">
          <pc:chgData name="Andres Urrutia" userId="9674f514-79b0-4cbc-b441-a7a1893aafed" providerId="ADAL" clId="{2DCD81F2-B44F-4365-932A-FC6CC20BBF70}" dt="2020-02-24T18:53:50.996" v="1" actId="47"/>
          <pc:sldLayoutMkLst>
            <pc:docMk/>
            <pc:sldMasterMk cId="958990802" sldId="2147483648"/>
            <pc:sldLayoutMk cId="2018167061" sldId="2147483746"/>
          </pc:sldLayoutMkLst>
        </pc:sldLayoutChg>
      </pc:sldMasterChg>
    </pc:docChg>
  </pc:docChgLst>
  <pc:docChgLst>
    <pc:chgData name="Andres Urrutia" userId="9674f514-79b0-4cbc-b441-a7a1893aafed" providerId="ADAL" clId="{4EEBE661-8422-4DBE-B8B9-6CB0010FB447}"/>
    <pc:docChg chg="undo custSel mod addSld delSld modSld sldOrd delMainMaster">
      <pc:chgData name="Andres Urrutia" userId="9674f514-79b0-4cbc-b441-a7a1893aafed" providerId="ADAL" clId="{4EEBE661-8422-4DBE-B8B9-6CB0010FB447}" dt="2020-02-24T18:29:21.234" v="978"/>
      <pc:docMkLst>
        <pc:docMk/>
      </pc:docMkLst>
      <pc:sldChg chg="modSp mod">
        <pc:chgData name="Andres Urrutia" userId="9674f514-79b0-4cbc-b441-a7a1893aafed" providerId="ADAL" clId="{4EEBE661-8422-4DBE-B8B9-6CB0010FB447}" dt="2020-02-24T16:17:14.889" v="23" actId="20577"/>
        <pc:sldMkLst>
          <pc:docMk/>
          <pc:sldMk cId="2875333343" sldId="260"/>
        </pc:sldMkLst>
        <pc:spChg chg="mod">
          <ac:chgData name="Andres Urrutia" userId="9674f514-79b0-4cbc-b441-a7a1893aafed" providerId="ADAL" clId="{4EEBE661-8422-4DBE-B8B9-6CB0010FB447}" dt="2020-02-24T16:17:14.889" v="23" actId="20577"/>
          <ac:spMkLst>
            <pc:docMk/>
            <pc:sldMk cId="2875333343" sldId="260"/>
            <ac:spMk id="4" creationId="{A8DD0D1B-8DD5-4BEF-84DA-90D2AA153DF4}"/>
          </ac:spMkLst>
        </pc:spChg>
      </pc:sldChg>
      <pc:sldChg chg="addSp delSp modSp add del mod ord">
        <pc:chgData name="Andres Urrutia" userId="9674f514-79b0-4cbc-b441-a7a1893aafed" providerId="ADAL" clId="{4EEBE661-8422-4DBE-B8B9-6CB0010FB447}" dt="2020-02-24T18:16:05.079" v="428" actId="20577"/>
        <pc:sldMkLst>
          <pc:docMk/>
          <pc:sldMk cId="2802893697" sldId="270"/>
        </pc:sldMkLst>
        <pc:spChg chg="del">
          <ac:chgData name="Andres Urrutia" userId="9674f514-79b0-4cbc-b441-a7a1893aafed" providerId="ADAL" clId="{4EEBE661-8422-4DBE-B8B9-6CB0010FB447}" dt="2020-02-24T16:34:30.090" v="400" actId="478"/>
          <ac:spMkLst>
            <pc:docMk/>
            <pc:sldMk cId="2802893697" sldId="270"/>
            <ac:spMk id="2" creationId="{00000000-0000-0000-0000-000000000000}"/>
          </ac:spMkLst>
        </pc:spChg>
        <pc:spChg chg="add del mod">
          <ac:chgData name="Andres Urrutia" userId="9674f514-79b0-4cbc-b441-a7a1893aafed" providerId="ADAL" clId="{4EEBE661-8422-4DBE-B8B9-6CB0010FB447}" dt="2020-02-24T16:34:32.795" v="403" actId="478"/>
          <ac:spMkLst>
            <pc:docMk/>
            <pc:sldMk cId="2802893697" sldId="270"/>
            <ac:spMk id="8" creationId="{9224F301-82A6-410C-9967-EA7CBDBD2FA0}"/>
          </ac:spMkLst>
        </pc:spChg>
        <pc:spChg chg="add del">
          <ac:chgData name="Andres Urrutia" userId="9674f514-79b0-4cbc-b441-a7a1893aafed" providerId="ADAL" clId="{4EEBE661-8422-4DBE-B8B9-6CB0010FB447}" dt="2020-02-24T16:34:31.322" v="402"/>
          <ac:spMkLst>
            <pc:docMk/>
            <pc:sldMk cId="2802893697" sldId="270"/>
            <ac:spMk id="83" creationId="{44164EFA-4E19-46EB-A617-90A3869BB1F8}"/>
          </ac:spMkLst>
        </pc:spChg>
        <pc:spChg chg="add del">
          <ac:chgData name="Andres Urrutia" userId="9674f514-79b0-4cbc-b441-a7a1893aafed" providerId="ADAL" clId="{4EEBE661-8422-4DBE-B8B9-6CB0010FB447}" dt="2020-02-24T16:34:36.392" v="407"/>
          <ac:spMkLst>
            <pc:docMk/>
            <pc:sldMk cId="2802893697" sldId="270"/>
            <ac:spMk id="87" creationId="{997BF9DB-F17F-4C62-BBAB-0A5A31BAF956}"/>
          </ac:spMkLst>
        </pc:spChg>
        <pc:spChg chg="add mod">
          <ac:chgData name="Andres Urrutia" userId="9674f514-79b0-4cbc-b441-a7a1893aafed" providerId="ADAL" clId="{4EEBE661-8422-4DBE-B8B9-6CB0010FB447}" dt="2020-02-24T18:16:05.079" v="428" actId="20577"/>
          <ac:spMkLst>
            <pc:docMk/>
            <pc:sldMk cId="2802893697" sldId="270"/>
            <ac:spMk id="88" creationId="{41ACE801-BBBF-4A24-963A-1570C2200E28}"/>
          </ac:spMkLst>
        </pc:spChg>
      </pc:sldChg>
      <pc:sldChg chg="addSp delSp modSp mod setBg">
        <pc:chgData name="Andres Urrutia" userId="9674f514-79b0-4cbc-b441-a7a1893aafed" providerId="ADAL" clId="{4EEBE661-8422-4DBE-B8B9-6CB0010FB447}" dt="2020-02-24T16:17:09.491" v="15" actId="20577"/>
        <pc:sldMkLst>
          <pc:docMk/>
          <pc:sldMk cId="2602259336" sldId="443"/>
        </pc:sldMkLst>
        <pc:spChg chg="mod">
          <ac:chgData name="Andres Urrutia" userId="9674f514-79b0-4cbc-b441-a7a1893aafed" providerId="ADAL" clId="{4EEBE661-8422-4DBE-B8B9-6CB0010FB447}" dt="2020-02-24T16:17:09.491" v="15" actId="20577"/>
          <ac:spMkLst>
            <pc:docMk/>
            <pc:sldMk cId="2602259336" sldId="443"/>
            <ac:spMk id="9" creationId="{DC002F69-A3B8-45D6-8D37-9969A287A67E}"/>
          </ac:spMkLst>
        </pc:spChg>
        <pc:spChg chg="add del">
          <ac:chgData name="Andres Urrutia" userId="9674f514-79b0-4cbc-b441-a7a1893aafed" providerId="ADAL" clId="{4EEBE661-8422-4DBE-B8B9-6CB0010FB447}" dt="2020-02-24T16:17:03.074" v="5" actId="26606"/>
          <ac:spMkLst>
            <pc:docMk/>
            <pc:sldMk cId="2602259336" sldId="443"/>
            <ac:spMk id="14" creationId="{AB45A142-4255-493C-8284-5D566C121B10}"/>
          </ac:spMkLst>
        </pc:spChg>
        <pc:picChg chg="del">
          <ac:chgData name="Andres Urrutia" userId="9674f514-79b0-4cbc-b441-a7a1893aafed" providerId="ADAL" clId="{4EEBE661-8422-4DBE-B8B9-6CB0010FB447}" dt="2020-02-24T16:16:55.785" v="0" actId="478"/>
          <ac:picMkLst>
            <pc:docMk/>
            <pc:sldMk cId="2602259336" sldId="443"/>
            <ac:picMk id="2" creationId="{0783E38C-62AD-4F57-94F9-E49A6E3AEF02}"/>
          </ac:picMkLst>
        </pc:picChg>
        <pc:picChg chg="add mod">
          <ac:chgData name="Andres Urrutia" userId="9674f514-79b0-4cbc-b441-a7a1893aafed" providerId="ADAL" clId="{4EEBE661-8422-4DBE-B8B9-6CB0010FB447}" dt="2020-02-24T16:17:03.074" v="5" actId="26606"/>
          <ac:picMkLst>
            <pc:docMk/>
            <pc:sldMk cId="2602259336" sldId="443"/>
            <ac:picMk id="3" creationId="{D2331018-C3B7-43F6-A45F-56DDDA1BB669}"/>
          </ac:picMkLst>
        </pc:picChg>
        <pc:cxnChg chg="add del">
          <ac:chgData name="Andres Urrutia" userId="9674f514-79b0-4cbc-b441-a7a1893aafed" providerId="ADAL" clId="{4EEBE661-8422-4DBE-B8B9-6CB0010FB447}" dt="2020-02-24T16:17:03.074" v="5" actId="26606"/>
          <ac:cxnSpMkLst>
            <pc:docMk/>
            <pc:sldMk cId="2602259336" sldId="443"/>
            <ac:cxnSpMk id="16" creationId="{38FB9660-F42F-4313-BBC4-47C007FE484C}"/>
          </ac:cxnSpMkLst>
        </pc:cxnChg>
      </pc:sldChg>
      <pc:sldChg chg="addSp delSp modSp mod">
        <pc:chgData name="Andres Urrutia" userId="9674f514-79b0-4cbc-b441-a7a1893aafed" providerId="ADAL" clId="{4EEBE661-8422-4DBE-B8B9-6CB0010FB447}" dt="2020-02-24T16:28:54.737" v="219" actId="478"/>
        <pc:sldMkLst>
          <pc:docMk/>
          <pc:sldMk cId="1077374793" sldId="444"/>
        </pc:sldMkLst>
        <pc:spChg chg="mod">
          <ac:chgData name="Andres Urrutia" userId="9674f514-79b0-4cbc-b441-a7a1893aafed" providerId="ADAL" clId="{4EEBE661-8422-4DBE-B8B9-6CB0010FB447}" dt="2020-02-24T16:28:22.191" v="214" actId="14100"/>
          <ac:spMkLst>
            <pc:docMk/>
            <pc:sldMk cId="1077374793" sldId="444"/>
            <ac:spMk id="4" creationId="{00000000-0000-0000-0000-000000000000}"/>
          </ac:spMkLst>
        </pc:spChg>
        <pc:spChg chg="add del">
          <ac:chgData name="Andres Urrutia" userId="9674f514-79b0-4cbc-b441-a7a1893aafed" providerId="ADAL" clId="{4EEBE661-8422-4DBE-B8B9-6CB0010FB447}" dt="2020-02-24T16:26:17.606" v="99"/>
          <ac:spMkLst>
            <pc:docMk/>
            <pc:sldMk cId="1077374793" sldId="444"/>
            <ac:spMk id="8" creationId="{101562FC-0A14-429E-BEF3-A278160161F2}"/>
          </ac:spMkLst>
        </pc:spChg>
        <pc:spChg chg="mod">
          <ac:chgData name="Andres Urrutia" userId="9674f514-79b0-4cbc-b441-a7a1893aafed" providerId="ADAL" clId="{4EEBE661-8422-4DBE-B8B9-6CB0010FB447}" dt="2020-02-24T16:18:05.996" v="41" actId="20577"/>
          <ac:spMkLst>
            <pc:docMk/>
            <pc:sldMk cId="1077374793" sldId="444"/>
            <ac:spMk id="9" creationId="{DC002F69-A3B8-45D6-8D37-9969A287A67E}"/>
          </ac:spMkLst>
        </pc:spChg>
        <pc:spChg chg="add mod">
          <ac:chgData name="Andres Urrutia" userId="9674f514-79b0-4cbc-b441-a7a1893aafed" providerId="ADAL" clId="{4EEBE661-8422-4DBE-B8B9-6CB0010FB447}" dt="2020-02-24T16:28:24.868" v="215" actId="1076"/>
          <ac:spMkLst>
            <pc:docMk/>
            <pc:sldMk cId="1077374793" sldId="444"/>
            <ac:spMk id="14" creationId="{5A167ED6-BE8A-4D4A-88CB-9F9717328689}"/>
          </ac:spMkLst>
        </pc:spChg>
        <pc:grpChg chg="del">
          <ac:chgData name="Andres Urrutia" userId="9674f514-79b0-4cbc-b441-a7a1893aafed" providerId="ADAL" clId="{4EEBE661-8422-4DBE-B8B9-6CB0010FB447}" dt="2020-02-24T16:24:43.477" v="55" actId="478"/>
          <ac:grpSpMkLst>
            <pc:docMk/>
            <pc:sldMk cId="1077374793" sldId="444"/>
            <ac:grpSpMk id="13" creationId="{E6928891-36EA-4608-9920-D5A6F7FA358F}"/>
          </ac:grpSpMkLst>
        </pc:grpChg>
        <pc:picChg chg="add mod">
          <ac:chgData name="Andres Urrutia" userId="9674f514-79b0-4cbc-b441-a7a1893aafed" providerId="ADAL" clId="{4EEBE661-8422-4DBE-B8B9-6CB0010FB447}" dt="2020-02-24T16:28:29.028" v="217" actId="1076"/>
          <ac:picMkLst>
            <pc:docMk/>
            <pc:sldMk cId="1077374793" sldId="444"/>
            <ac:picMk id="15" creationId="{C1B86689-BE97-4B73-9B14-AE8AAA72EA83}"/>
          </ac:picMkLst>
        </pc:picChg>
        <pc:picChg chg="add del">
          <ac:chgData name="Andres Urrutia" userId="9674f514-79b0-4cbc-b441-a7a1893aafed" providerId="ADAL" clId="{4EEBE661-8422-4DBE-B8B9-6CB0010FB447}" dt="2020-02-24T16:28:54.737" v="219" actId="478"/>
          <ac:picMkLst>
            <pc:docMk/>
            <pc:sldMk cId="1077374793" sldId="444"/>
            <ac:picMk id="16" creationId="{E795E64A-BCE8-4F63-85D0-7CA86D05EC58}"/>
          </ac:picMkLst>
        </pc:picChg>
      </pc:sldChg>
      <pc:sldChg chg="del">
        <pc:chgData name="Andres Urrutia" userId="9674f514-79b0-4cbc-b441-a7a1893aafed" providerId="ADAL" clId="{4EEBE661-8422-4DBE-B8B9-6CB0010FB447}" dt="2020-02-24T18:24:23.233" v="790" actId="47"/>
        <pc:sldMkLst>
          <pc:docMk/>
          <pc:sldMk cId="683187408" sldId="445"/>
        </pc:sldMkLst>
      </pc:sldChg>
      <pc:sldChg chg="del">
        <pc:chgData name="Andres Urrutia" userId="9674f514-79b0-4cbc-b441-a7a1893aafed" providerId="ADAL" clId="{4EEBE661-8422-4DBE-B8B9-6CB0010FB447}" dt="2020-02-24T18:24:23.233" v="790" actId="47"/>
        <pc:sldMkLst>
          <pc:docMk/>
          <pc:sldMk cId="3498402979" sldId="446"/>
        </pc:sldMkLst>
      </pc:sldChg>
      <pc:sldChg chg="add del">
        <pc:chgData name="Andres Urrutia" userId="9674f514-79b0-4cbc-b441-a7a1893aafed" providerId="ADAL" clId="{4EEBE661-8422-4DBE-B8B9-6CB0010FB447}" dt="2020-02-24T18:16:13.230" v="429" actId="47"/>
        <pc:sldMkLst>
          <pc:docMk/>
          <pc:sldMk cId="2289357893" sldId="1555"/>
        </pc:sldMkLst>
      </pc:sldChg>
      <pc:sldChg chg="del">
        <pc:chgData name="Andres Urrutia" userId="9674f514-79b0-4cbc-b441-a7a1893aafed" providerId="ADAL" clId="{4EEBE661-8422-4DBE-B8B9-6CB0010FB447}" dt="2020-02-24T18:24:23.233" v="790" actId="47"/>
        <pc:sldMkLst>
          <pc:docMk/>
          <pc:sldMk cId="410852411" sldId="1689"/>
        </pc:sldMkLst>
      </pc:sldChg>
      <pc:sldChg chg="add del">
        <pc:chgData name="Andres Urrutia" userId="9674f514-79b0-4cbc-b441-a7a1893aafed" providerId="ADAL" clId="{4EEBE661-8422-4DBE-B8B9-6CB0010FB447}" dt="2020-02-24T16:34:19.597" v="399" actId="47"/>
        <pc:sldMkLst>
          <pc:docMk/>
          <pc:sldMk cId="3300478246" sldId="1858"/>
        </pc:sldMkLst>
      </pc:sldChg>
      <pc:sldChg chg="add del">
        <pc:chgData name="Andres Urrutia" userId="9674f514-79b0-4cbc-b441-a7a1893aafed" providerId="ADAL" clId="{4EEBE661-8422-4DBE-B8B9-6CB0010FB447}" dt="2020-02-24T18:24:23.233" v="790" actId="47"/>
        <pc:sldMkLst>
          <pc:docMk/>
          <pc:sldMk cId="2991835920" sldId="1862"/>
        </pc:sldMkLst>
      </pc:sldChg>
      <pc:sldChg chg="modSp add del mod">
        <pc:chgData name="Andres Urrutia" userId="9674f514-79b0-4cbc-b441-a7a1893aafed" providerId="ADAL" clId="{4EEBE661-8422-4DBE-B8B9-6CB0010FB447}" dt="2020-02-24T18:17:09.324" v="435" actId="1076"/>
        <pc:sldMkLst>
          <pc:docMk/>
          <pc:sldMk cId="1497015638" sldId="2028"/>
        </pc:sldMkLst>
        <pc:spChg chg="mod">
          <ac:chgData name="Andres Urrutia" userId="9674f514-79b0-4cbc-b441-a7a1893aafed" providerId="ADAL" clId="{4EEBE661-8422-4DBE-B8B9-6CB0010FB447}" dt="2020-02-24T18:17:09.324" v="435" actId="1076"/>
          <ac:spMkLst>
            <pc:docMk/>
            <pc:sldMk cId="1497015638" sldId="2028"/>
            <ac:spMk id="8" creationId="{3E44F891-577A-4169-A3AA-54C6E8C081DA}"/>
          </ac:spMkLst>
        </pc:spChg>
      </pc:sldChg>
      <pc:sldChg chg="addSp delSp modSp add del mod">
        <pc:chgData name="Andres Urrutia" userId="9674f514-79b0-4cbc-b441-a7a1893aafed" providerId="ADAL" clId="{4EEBE661-8422-4DBE-B8B9-6CB0010FB447}" dt="2020-02-24T18:25:40.855" v="838" actId="14100"/>
        <pc:sldMkLst>
          <pc:docMk/>
          <pc:sldMk cId="429447219" sldId="2226"/>
        </pc:sldMkLst>
        <pc:spChg chg="mod">
          <ac:chgData name="Andres Urrutia" userId="9674f514-79b0-4cbc-b441-a7a1893aafed" providerId="ADAL" clId="{4EEBE661-8422-4DBE-B8B9-6CB0010FB447}" dt="2020-02-24T18:25:20.663" v="825" actId="5793"/>
          <ac:spMkLst>
            <pc:docMk/>
            <pc:sldMk cId="429447219" sldId="2226"/>
            <ac:spMk id="2" creationId="{224A15D2-3740-4916-ACB9-EF507FF285C5}"/>
          </ac:spMkLst>
        </pc:spChg>
        <pc:spChg chg="add del mod">
          <ac:chgData name="Andres Urrutia" userId="9674f514-79b0-4cbc-b441-a7a1893aafed" providerId="ADAL" clId="{4EEBE661-8422-4DBE-B8B9-6CB0010FB447}" dt="2020-02-24T18:24:34.573" v="794" actId="478"/>
          <ac:spMkLst>
            <pc:docMk/>
            <pc:sldMk cId="429447219" sldId="2226"/>
            <ac:spMk id="4" creationId="{18D1F716-119A-41D7-A981-923F58E4417B}"/>
          </ac:spMkLst>
        </pc:spChg>
        <pc:spChg chg="mod">
          <ac:chgData name="Andres Urrutia" userId="9674f514-79b0-4cbc-b441-a7a1893aafed" providerId="ADAL" clId="{4EEBE661-8422-4DBE-B8B9-6CB0010FB447}" dt="2020-02-24T18:25:36.692" v="835" actId="1076"/>
          <ac:spMkLst>
            <pc:docMk/>
            <pc:sldMk cId="429447219" sldId="2226"/>
            <ac:spMk id="6" creationId="{00000000-0000-0000-0000-000000000000}"/>
          </ac:spMkLst>
        </pc:spChg>
        <pc:spChg chg="add del">
          <ac:chgData name="Andres Urrutia" userId="9674f514-79b0-4cbc-b441-a7a1893aafed" providerId="ADAL" clId="{4EEBE661-8422-4DBE-B8B9-6CB0010FB447}" dt="2020-02-24T18:24:33.581" v="793"/>
          <ac:spMkLst>
            <pc:docMk/>
            <pc:sldMk cId="429447219" sldId="2226"/>
            <ac:spMk id="8" creationId="{D6610F0D-6F77-4A92-92F6-595E19224B87}"/>
          </ac:spMkLst>
        </pc:spChg>
        <pc:spChg chg="add mod">
          <ac:chgData name="Andres Urrutia" userId="9674f514-79b0-4cbc-b441-a7a1893aafed" providerId="ADAL" clId="{4EEBE661-8422-4DBE-B8B9-6CB0010FB447}" dt="2020-02-24T18:24:38.786" v="811" actId="20577"/>
          <ac:spMkLst>
            <pc:docMk/>
            <pc:sldMk cId="429447219" sldId="2226"/>
            <ac:spMk id="9" creationId="{56148BF6-9935-42CE-B0F0-860041BF0122}"/>
          </ac:spMkLst>
        </pc:spChg>
        <pc:spChg chg="del">
          <ac:chgData name="Andres Urrutia" userId="9674f514-79b0-4cbc-b441-a7a1893aafed" providerId="ADAL" clId="{4EEBE661-8422-4DBE-B8B9-6CB0010FB447}" dt="2020-02-24T18:24:32.415" v="791" actId="478"/>
          <ac:spMkLst>
            <pc:docMk/>
            <pc:sldMk cId="429447219" sldId="2226"/>
            <ac:spMk id="17" creationId="{00000000-0000-0000-0000-000000000000}"/>
          </ac:spMkLst>
        </pc:spChg>
        <pc:picChg chg="mod">
          <ac:chgData name="Andres Urrutia" userId="9674f514-79b0-4cbc-b441-a7a1893aafed" providerId="ADAL" clId="{4EEBE661-8422-4DBE-B8B9-6CB0010FB447}" dt="2020-02-24T18:25:40.855" v="838" actId="14100"/>
          <ac:picMkLst>
            <pc:docMk/>
            <pc:sldMk cId="429447219" sldId="2226"/>
            <ac:picMk id="7" creationId="{E771B789-F53A-4B26-8509-AA98041C5223}"/>
          </ac:picMkLst>
        </pc:picChg>
      </pc:sldChg>
      <pc:sldChg chg="add del">
        <pc:chgData name="Andres Urrutia" userId="9674f514-79b0-4cbc-b441-a7a1893aafed" providerId="ADAL" clId="{4EEBE661-8422-4DBE-B8B9-6CB0010FB447}" dt="2020-02-24T18:24:23.233" v="790" actId="47"/>
        <pc:sldMkLst>
          <pc:docMk/>
          <pc:sldMk cId="41281666" sldId="2227"/>
        </pc:sldMkLst>
      </pc:sldChg>
      <pc:sldChg chg="del">
        <pc:chgData name="Andres Urrutia" userId="9674f514-79b0-4cbc-b441-a7a1893aafed" providerId="ADAL" clId="{4EEBE661-8422-4DBE-B8B9-6CB0010FB447}" dt="2020-02-24T18:24:23.233" v="790" actId="47"/>
        <pc:sldMkLst>
          <pc:docMk/>
          <pc:sldMk cId="3609761822" sldId="10048"/>
        </pc:sldMkLst>
      </pc:sldChg>
      <pc:sldChg chg="del">
        <pc:chgData name="Andres Urrutia" userId="9674f514-79b0-4cbc-b441-a7a1893aafed" providerId="ADAL" clId="{4EEBE661-8422-4DBE-B8B9-6CB0010FB447}" dt="2020-02-24T18:24:23.233" v="790" actId="47"/>
        <pc:sldMkLst>
          <pc:docMk/>
          <pc:sldMk cId="1624865481" sldId="10049"/>
        </pc:sldMkLst>
      </pc:sldChg>
      <pc:sldChg chg="del">
        <pc:chgData name="Andres Urrutia" userId="9674f514-79b0-4cbc-b441-a7a1893aafed" providerId="ADAL" clId="{4EEBE661-8422-4DBE-B8B9-6CB0010FB447}" dt="2020-02-24T18:24:23.233" v="790" actId="47"/>
        <pc:sldMkLst>
          <pc:docMk/>
          <pc:sldMk cId="114479014" sldId="10050"/>
        </pc:sldMkLst>
      </pc:sldChg>
      <pc:sldChg chg="modSp mod">
        <pc:chgData name="Andres Urrutia" userId="9674f514-79b0-4cbc-b441-a7a1893aafed" providerId="ADAL" clId="{4EEBE661-8422-4DBE-B8B9-6CB0010FB447}" dt="2020-02-24T18:29:14.273" v="977" actId="14100"/>
        <pc:sldMkLst>
          <pc:docMk/>
          <pc:sldMk cId="3255032570" sldId="10051"/>
        </pc:sldMkLst>
        <pc:spChg chg="mod">
          <ac:chgData name="Andres Urrutia" userId="9674f514-79b0-4cbc-b441-a7a1893aafed" providerId="ADAL" clId="{4EEBE661-8422-4DBE-B8B9-6CB0010FB447}" dt="2020-02-24T18:29:14.273" v="977" actId="14100"/>
          <ac:spMkLst>
            <pc:docMk/>
            <pc:sldMk cId="3255032570" sldId="10051"/>
            <ac:spMk id="4" creationId="{00000000-0000-0000-0000-000000000000}"/>
          </ac:spMkLst>
        </pc:spChg>
      </pc:sldChg>
      <pc:sldChg chg="addSp delSp modSp add mod ord">
        <pc:chgData name="Andres Urrutia" userId="9674f514-79b0-4cbc-b441-a7a1893aafed" providerId="ADAL" clId="{4EEBE661-8422-4DBE-B8B9-6CB0010FB447}" dt="2020-02-24T18:17:16.960" v="437"/>
        <pc:sldMkLst>
          <pc:docMk/>
          <pc:sldMk cId="1145336039" sldId="10052"/>
        </pc:sldMkLst>
        <pc:spChg chg="add del mod">
          <ac:chgData name="Andres Urrutia" userId="9674f514-79b0-4cbc-b441-a7a1893aafed" providerId="ADAL" clId="{4EEBE661-8422-4DBE-B8B9-6CB0010FB447}" dt="2020-02-24T16:30:35.920" v="279" actId="478"/>
          <ac:spMkLst>
            <pc:docMk/>
            <pc:sldMk cId="1145336039" sldId="10052"/>
            <ac:spMk id="3" creationId="{6EEFFCE0-0920-417C-A6AA-45A8F0127EC1}"/>
          </ac:spMkLst>
        </pc:spChg>
        <pc:spChg chg="del">
          <ac:chgData name="Andres Urrutia" userId="9674f514-79b0-4cbc-b441-a7a1893aafed" providerId="ADAL" clId="{4EEBE661-8422-4DBE-B8B9-6CB0010FB447}" dt="2020-02-24T16:29:59.970" v="273" actId="478"/>
          <ac:spMkLst>
            <pc:docMk/>
            <pc:sldMk cId="1145336039" sldId="10052"/>
            <ac:spMk id="4" creationId="{00000000-0000-0000-0000-000000000000}"/>
          </ac:spMkLst>
        </pc:spChg>
        <pc:spChg chg="mod">
          <ac:chgData name="Andres Urrutia" userId="9674f514-79b0-4cbc-b441-a7a1893aafed" providerId="ADAL" clId="{4EEBE661-8422-4DBE-B8B9-6CB0010FB447}" dt="2020-02-24T16:29:56.622" v="272" actId="20577"/>
          <ac:spMkLst>
            <pc:docMk/>
            <pc:sldMk cId="1145336039" sldId="10052"/>
            <ac:spMk id="9" creationId="{DC002F69-A3B8-45D6-8D37-9969A287A67E}"/>
          </ac:spMkLst>
        </pc:spChg>
        <pc:spChg chg="add del mod">
          <ac:chgData name="Andres Urrutia" userId="9674f514-79b0-4cbc-b441-a7a1893aafed" providerId="ADAL" clId="{4EEBE661-8422-4DBE-B8B9-6CB0010FB447}" dt="2020-02-24T16:31:31.112" v="325" actId="478"/>
          <ac:spMkLst>
            <pc:docMk/>
            <pc:sldMk cId="1145336039" sldId="10052"/>
            <ac:spMk id="10" creationId="{7E4749B5-8F3B-4A9C-86E2-CF8824EDAD87}"/>
          </ac:spMkLst>
        </pc:spChg>
        <pc:spChg chg="add del mod">
          <ac:chgData name="Andres Urrutia" userId="9674f514-79b0-4cbc-b441-a7a1893aafed" providerId="ADAL" clId="{4EEBE661-8422-4DBE-B8B9-6CB0010FB447}" dt="2020-02-24T16:33:59.433" v="392" actId="478"/>
          <ac:spMkLst>
            <pc:docMk/>
            <pc:sldMk cId="1145336039" sldId="10052"/>
            <ac:spMk id="11" creationId="{0FF5FCB1-C5CE-435F-A45A-715202F190D0}"/>
          </ac:spMkLst>
        </pc:spChg>
        <pc:spChg chg="mod">
          <ac:chgData name="Andres Urrutia" userId="9674f514-79b0-4cbc-b441-a7a1893aafed" providerId="ADAL" clId="{4EEBE661-8422-4DBE-B8B9-6CB0010FB447}" dt="2020-02-24T16:34:10.796" v="396" actId="403"/>
          <ac:spMkLst>
            <pc:docMk/>
            <pc:sldMk cId="1145336039" sldId="10052"/>
            <ac:spMk id="14" creationId="{5A167ED6-BE8A-4D4A-88CB-9F9717328689}"/>
          </ac:spMkLst>
        </pc:spChg>
        <pc:picChg chg="add mod">
          <ac:chgData name="Andres Urrutia" userId="9674f514-79b0-4cbc-b441-a7a1893aafed" providerId="ADAL" clId="{4EEBE661-8422-4DBE-B8B9-6CB0010FB447}" dt="2020-02-24T16:34:14.087" v="398" actId="1076"/>
          <ac:picMkLst>
            <pc:docMk/>
            <pc:sldMk cId="1145336039" sldId="10052"/>
            <ac:picMk id="8" creationId="{2A710AB5-1D00-488D-96B7-3A86D002DB15}"/>
          </ac:picMkLst>
        </pc:picChg>
        <pc:picChg chg="del">
          <ac:chgData name="Andres Urrutia" userId="9674f514-79b0-4cbc-b441-a7a1893aafed" providerId="ADAL" clId="{4EEBE661-8422-4DBE-B8B9-6CB0010FB447}" dt="2020-02-24T16:30:11.909" v="275" actId="478"/>
          <ac:picMkLst>
            <pc:docMk/>
            <pc:sldMk cId="1145336039" sldId="10052"/>
            <ac:picMk id="15" creationId="{C1B86689-BE97-4B73-9B14-AE8AAA72EA83}"/>
          </ac:picMkLst>
        </pc:picChg>
      </pc:sldChg>
      <pc:sldChg chg="addSp delSp modSp add mod ord">
        <pc:chgData name="Andres Urrutia" userId="9674f514-79b0-4cbc-b441-a7a1893aafed" providerId="ADAL" clId="{4EEBE661-8422-4DBE-B8B9-6CB0010FB447}" dt="2020-02-24T18:23:49.094" v="786" actId="1076"/>
        <pc:sldMkLst>
          <pc:docMk/>
          <pc:sldMk cId="954792110" sldId="10053"/>
        </pc:sldMkLst>
        <pc:spChg chg="mod">
          <ac:chgData name="Andres Urrutia" userId="9674f514-79b0-4cbc-b441-a7a1893aafed" providerId="ADAL" clId="{4EEBE661-8422-4DBE-B8B9-6CB0010FB447}" dt="2020-02-24T18:23:43.278" v="784" actId="20577"/>
          <ac:spMkLst>
            <pc:docMk/>
            <pc:sldMk cId="954792110" sldId="10053"/>
            <ac:spMk id="8" creationId="{3E44F891-577A-4169-A3AA-54C6E8C081DA}"/>
          </ac:spMkLst>
        </pc:spChg>
        <pc:spChg chg="mod">
          <ac:chgData name="Andres Urrutia" userId="9674f514-79b0-4cbc-b441-a7a1893aafed" providerId="ADAL" clId="{4EEBE661-8422-4DBE-B8B9-6CB0010FB447}" dt="2020-02-24T18:18:28.491" v="456" actId="20577"/>
          <ac:spMkLst>
            <pc:docMk/>
            <pc:sldMk cId="954792110" sldId="10053"/>
            <ac:spMk id="17" creationId="{00000000-0000-0000-0000-000000000000}"/>
          </ac:spMkLst>
        </pc:spChg>
        <pc:picChg chg="add mod">
          <ac:chgData name="Andres Urrutia" userId="9674f514-79b0-4cbc-b441-a7a1893aafed" providerId="ADAL" clId="{4EEBE661-8422-4DBE-B8B9-6CB0010FB447}" dt="2020-02-24T18:23:49.094" v="786" actId="1076"/>
          <ac:picMkLst>
            <pc:docMk/>
            <pc:sldMk cId="954792110" sldId="10053"/>
            <ac:picMk id="2" creationId="{FF68DC50-8D0D-4797-9AFF-6CE1112AA62E}"/>
          </ac:picMkLst>
        </pc:picChg>
        <pc:picChg chg="del">
          <ac:chgData name="Andres Urrutia" userId="9674f514-79b0-4cbc-b441-a7a1893aafed" providerId="ADAL" clId="{4EEBE661-8422-4DBE-B8B9-6CB0010FB447}" dt="2020-02-24T18:19:10.745" v="485" actId="478"/>
          <ac:picMkLst>
            <pc:docMk/>
            <pc:sldMk cId="954792110" sldId="10053"/>
            <ac:picMk id="3" creationId="{1849CD9F-F766-48E6-B8B8-CB61A6758E9E}"/>
          </ac:picMkLst>
        </pc:picChg>
        <pc:picChg chg="del">
          <ac:chgData name="Andres Urrutia" userId="9674f514-79b0-4cbc-b441-a7a1893aafed" providerId="ADAL" clId="{4EEBE661-8422-4DBE-B8B9-6CB0010FB447}" dt="2020-02-24T18:19:09.376" v="484" actId="478"/>
          <ac:picMkLst>
            <pc:docMk/>
            <pc:sldMk cId="954792110" sldId="10053"/>
            <ac:picMk id="4" creationId="{85066DE9-9D9A-41E7-BE59-BC16DE93B403}"/>
          </ac:picMkLst>
        </pc:picChg>
      </pc:sldChg>
      <pc:sldChg chg="add">
        <pc:chgData name="Andres Urrutia" userId="9674f514-79b0-4cbc-b441-a7a1893aafed" providerId="ADAL" clId="{4EEBE661-8422-4DBE-B8B9-6CB0010FB447}" dt="2020-02-24T18:29:21.234" v="978"/>
        <pc:sldMkLst>
          <pc:docMk/>
          <pc:sldMk cId="3658485996" sldId="10054"/>
        </pc:sldMkLst>
      </pc:sldChg>
      <pc:sldMasterChg chg="del delSldLayout">
        <pc:chgData name="Andres Urrutia" userId="9674f514-79b0-4cbc-b441-a7a1893aafed" providerId="ADAL" clId="{4EEBE661-8422-4DBE-B8B9-6CB0010FB447}" dt="2020-02-24T18:24:23.233" v="790" actId="47"/>
        <pc:sldMasterMkLst>
          <pc:docMk/>
          <pc:sldMasterMk cId="4177649563" sldId="2147483730"/>
        </pc:sldMasterMkLst>
        <pc:sldLayoutChg chg="del">
          <pc:chgData name="Andres Urrutia" userId="9674f514-79b0-4cbc-b441-a7a1893aafed" providerId="ADAL" clId="{4EEBE661-8422-4DBE-B8B9-6CB0010FB447}" dt="2020-02-24T18:24:23.233" v="790" actId="47"/>
          <pc:sldLayoutMkLst>
            <pc:docMk/>
            <pc:sldMasterMk cId="4177649563" sldId="2147483730"/>
            <pc:sldLayoutMk cId="1059535648" sldId="2147483731"/>
          </pc:sldLayoutMkLst>
        </pc:sldLayoutChg>
        <pc:sldLayoutChg chg="del">
          <pc:chgData name="Andres Urrutia" userId="9674f514-79b0-4cbc-b441-a7a1893aafed" providerId="ADAL" clId="{4EEBE661-8422-4DBE-B8B9-6CB0010FB447}" dt="2020-02-24T18:24:23.233" v="790" actId="47"/>
          <pc:sldLayoutMkLst>
            <pc:docMk/>
            <pc:sldMasterMk cId="4177649563" sldId="2147483730"/>
            <pc:sldLayoutMk cId="1655760661" sldId="2147483732"/>
          </pc:sldLayoutMkLst>
        </pc:sldLayoutChg>
        <pc:sldLayoutChg chg="del">
          <pc:chgData name="Andres Urrutia" userId="9674f514-79b0-4cbc-b441-a7a1893aafed" providerId="ADAL" clId="{4EEBE661-8422-4DBE-B8B9-6CB0010FB447}" dt="2020-02-24T18:24:23.233" v="790" actId="47"/>
          <pc:sldLayoutMkLst>
            <pc:docMk/>
            <pc:sldMasterMk cId="4177649563" sldId="2147483730"/>
            <pc:sldLayoutMk cId="2769167364" sldId="2147483733"/>
          </pc:sldLayoutMkLst>
        </pc:sldLayoutChg>
        <pc:sldLayoutChg chg="del">
          <pc:chgData name="Andres Urrutia" userId="9674f514-79b0-4cbc-b441-a7a1893aafed" providerId="ADAL" clId="{4EEBE661-8422-4DBE-B8B9-6CB0010FB447}" dt="2020-02-24T18:24:23.233" v="790" actId="47"/>
          <pc:sldLayoutMkLst>
            <pc:docMk/>
            <pc:sldMasterMk cId="4177649563" sldId="2147483730"/>
            <pc:sldLayoutMk cId="1208455999" sldId="2147483734"/>
          </pc:sldLayoutMkLst>
        </pc:sldLayoutChg>
      </pc:sldMasterChg>
      <pc:sldMasterChg chg="delSldLayout">
        <pc:chgData name="Andres Urrutia" userId="9674f514-79b0-4cbc-b441-a7a1893aafed" providerId="ADAL" clId="{4EEBE661-8422-4DBE-B8B9-6CB0010FB447}" dt="2020-02-24T18:24:23.233" v="790" actId="47"/>
        <pc:sldMasterMkLst>
          <pc:docMk/>
          <pc:sldMasterMk cId="3807132044" sldId="2147483735"/>
        </pc:sldMasterMkLst>
        <pc:sldLayoutChg chg="del">
          <pc:chgData name="Andres Urrutia" userId="9674f514-79b0-4cbc-b441-a7a1893aafed" providerId="ADAL" clId="{4EEBE661-8422-4DBE-B8B9-6CB0010FB447}" dt="2020-02-24T18:24:23.233" v="790" actId="47"/>
          <pc:sldLayoutMkLst>
            <pc:docMk/>
            <pc:sldMasterMk cId="3807132044" sldId="2147483735"/>
            <pc:sldLayoutMk cId="305500065" sldId="2147483740"/>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29A14-BB08-45FC-9A79-447DAC258A6C}"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7D6D1-727B-4877-9720-13FE7FDE6E28}" type="slidenum">
              <a:rPr lang="en-US" smtClean="0"/>
              <a:t>‹#›</a:t>
            </a:fld>
            <a:endParaRPr lang="en-US"/>
          </a:p>
        </p:txBody>
      </p:sp>
    </p:spTree>
    <p:extLst>
      <p:ext uri="{BB962C8B-B14F-4D97-AF65-F5344CB8AC3E}">
        <p14:creationId xmlns:p14="http://schemas.microsoft.com/office/powerpoint/2010/main" val="353842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457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013326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393396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598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https://docs.microsoft.com/en-us/azure/storage/common/storage-account-overview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5987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0834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10/4/2020 4:48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E11271DC-C3DF-4AC1-A0DB-9BFAF772F40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84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4F5F6"/>
                </a:solidFill>
                <a:effectLst/>
                <a:latin typeface="Segoe UI" panose="020B0502040204020203" pitchFamily="34" charset="0"/>
              </a:rPr>
              <a:t>Azure geographies</a:t>
            </a:r>
          </a:p>
          <a:p>
            <a:pPr algn="l"/>
            <a:r>
              <a:rPr lang="en-US" b="0" i="0" dirty="0">
                <a:solidFill>
                  <a:srgbClr val="F8F9FA"/>
                </a:solidFill>
                <a:effectLst/>
                <a:latin typeface="Segoe UI" panose="020B0502040204020203" pitchFamily="34" charset="0"/>
              </a:rPr>
              <a:t>Each Azure geography contains one or more regions and meets specific data residency and compliance requirements. </a:t>
            </a:r>
          </a:p>
          <a:p>
            <a:endParaRPr lang="en-US" dirty="0"/>
          </a:p>
        </p:txBody>
      </p:sp>
      <p:sp>
        <p:nvSpPr>
          <p:cNvPr id="4" name="Slide Number Placeholder 3"/>
          <p:cNvSpPr>
            <a:spLocks noGrp="1"/>
          </p:cNvSpPr>
          <p:nvPr>
            <p:ph type="sldNum" sz="quarter" idx="5"/>
          </p:nvPr>
        </p:nvSpPr>
        <p:spPr/>
        <p:txBody>
          <a:bodyPr/>
          <a:lstStyle/>
          <a:p>
            <a:fld id="{9127D6D1-727B-4877-9720-13FE7FDE6E28}" type="slidenum">
              <a:rPr lang="en-US" smtClean="0"/>
              <a:t>7</a:t>
            </a:fld>
            <a:endParaRPr lang="en-US"/>
          </a:p>
        </p:txBody>
      </p:sp>
    </p:spTree>
    <p:extLst>
      <p:ext uri="{BB962C8B-B14F-4D97-AF65-F5344CB8AC3E}">
        <p14:creationId xmlns:p14="http://schemas.microsoft.com/office/powerpoint/2010/main" val="290267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Blob Storage - https://azure.microsoft.com/en-us/services/storage/blobs/ </a:t>
            </a:r>
          </a:p>
          <a:p>
            <a:endParaRPr lang="en-US" dirty="0"/>
          </a:p>
          <a:p>
            <a:r>
              <a:rPr lang="en-US" dirty="0"/>
              <a:t>https://docs.microsoft.com/en-us/azure/data-share/overview</a:t>
            </a:r>
          </a:p>
          <a:p>
            <a:endParaRPr lang="en-US" dirty="0"/>
          </a:p>
          <a:p>
            <a:pPr algn="l"/>
            <a:r>
              <a:rPr lang="en-US" b="1" i="0" dirty="0">
                <a:solidFill>
                  <a:srgbClr val="E3E3E3"/>
                </a:solidFill>
                <a:effectLst/>
                <a:latin typeface="Segoe UI" panose="020B0502040204020203" pitchFamily="34" charset="0"/>
              </a:rPr>
              <a:t>Snapshot</a:t>
            </a:r>
          </a:p>
          <a:p>
            <a:pPr algn="l"/>
            <a:r>
              <a:rPr lang="en-US" b="0" i="0" dirty="0">
                <a:solidFill>
                  <a:srgbClr val="E3E3E3"/>
                </a:solidFill>
                <a:effectLst/>
                <a:latin typeface="Segoe UI" panose="020B0502040204020203" pitchFamily="34" charset="0"/>
              </a:rPr>
              <a:t>A snapshot can be created by a data consumer when they accept a data share invitation. When they accept an invitation, they can trigger a full snapshot of the data shared with them. The snapshot is a copy of the data at the point in time that the data consumer generated the snapshot.</a:t>
            </a:r>
          </a:p>
          <a:p>
            <a:pPr algn="l"/>
            <a:r>
              <a:rPr lang="en-US" b="0" i="0" dirty="0">
                <a:solidFill>
                  <a:srgbClr val="E3E3E3"/>
                </a:solidFill>
                <a:effectLst/>
                <a:latin typeface="Segoe UI" panose="020B0502040204020203" pitchFamily="34" charset="0"/>
              </a:rPr>
              <a:t>There are two types of snapshots - full and incremental. A full snapshot contains all the data within the data share. An incremental snapshot contains all the data that has been updated/added since the last snapshot was triggered.</a:t>
            </a:r>
          </a:p>
          <a:p>
            <a:pPr algn="l"/>
            <a:endParaRPr lang="en-US" b="0" i="0" dirty="0">
              <a:solidFill>
                <a:srgbClr val="E3E3E3"/>
              </a:solidFill>
              <a:effectLst/>
              <a:latin typeface="Segoe UI" panose="020B0502040204020203" pitchFamily="34" charset="0"/>
            </a:endParaRPr>
          </a:p>
          <a:p>
            <a:pPr algn="l"/>
            <a:r>
              <a:rPr lang="en-US" b="1" i="0" dirty="0">
                <a:solidFill>
                  <a:srgbClr val="E3E3E3"/>
                </a:solidFill>
                <a:effectLst/>
                <a:latin typeface="Segoe UI" panose="020B0502040204020203" pitchFamily="34" charset="0"/>
              </a:rPr>
              <a:t>How it works</a:t>
            </a:r>
          </a:p>
          <a:p>
            <a:pPr algn="l"/>
            <a:r>
              <a:rPr lang="en-US" b="0" i="0" dirty="0">
                <a:solidFill>
                  <a:srgbClr val="E3E3E3"/>
                </a:solidFill>
                <a:effectLst/>
                <a:latin typeface="Segoe UI" panose="020B0502040204020203" pitchFamily="34" charset="0"/>
              </a:rPr>
              <a:t>Azure Data Share currently offers snapshot-based sharing and in-place sharing.</a:t>
            </a:r>
          </a:p>
          <a:p>
            <a:pPr algn="l"/>
            <a:r>
              <a:rPr lang="en-US" b="0" i="0" dirty="0">
                <a:solidFill>
                  <a:srgbClr val="E3E3E3"/>
                </a:solidFill>
                <a:effectLst/>
                <a:latin typeface="Segoe UI" panose="020B0502040204020203" pitchFamily="34" charset="0"/>
              </a:rPr>
              <a:t>In snapshot-based sharing, data moves from the data provider's Azure subscription and lands in the data consumer's Azure subscription. As a data provider, you provision a data share and invite recipients to the data share. Data consumers receive an invitation to your data share via e-mail. Once a data consumer accepts the invitation, they can trigger a full snapshot of the data shared with them. This data is received into the data consumers storage account. Data consumers can receive regular, incremental updates to the data shared with them so that they always have the latest version of the data.</a:t>
            </a:r>
          </a:p>
          <a:p>
            <a:pPr algn="l"/>
            <a:r>
              <a:rPr lang="en-US" b="0" i="0" dirty="0">
                <a:solidFill>
                  <a:srgbClr val="E3E3E3"/>
                </a:solidFill>
                <a:effectLst/>
                <a:latin typeface="Segoe UI" panose="020B0502040204020203" pitchFamily="34" charset="0"/>
              </a:rPr>
              <a:t>Data providers can offer their data consumers incremental updates to the data shared with them through a snapshot schedule. Snapshot schedules are offered on an hourly or a daily basis. When a data consumer accepts and configures their data share, they can subscribe to a snapshot schedule. This is beneficial in scenarios where the shared data is updated on a regular basis, and the data consumer needs the most up-to-date data.</a:t>
            </a:r>
          </a:p>
          <a:p>
            <a:pPr algn="l"/>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Support both csv and parquet</a:t>
            </a:r>
          </a:p>
          <a:p>
            <a:pPr algn="l"/>
            <a:endParaRPr lang="en-US" b="0" i="0" dirty="0">
              <a:solidFill>
                <a:srgbClr val="E3E3E3"/>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3E3E3"/>
                </a:solidFill>
                <a:effectLst/>
                <a:latin typeface="Segoe UI" panose="020B0502040204020203" pitchFamily="34" charset="0"/>
              </a:rPr>
              <a:t>In-place Sharing</a:t>
            </a:r>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With in-place sharing, data providers can share data where it resides without copying the data. After sharing relationship is established through the invitation flow, a symbolic link is created between the data provider's source data store and the data consumer's target data store. Data consumer can read and query the data in real time using its own data store. Changes to the source data store is available to the data consumer immediately. In-place sharing is currently in preview for Azure Data Explorer.</a:t>
            </a:r>
          </a:p>
          <a:p>
            <a:pPr algn="l"/>
            <a:endParaRPr lang="en-US" b="0" i="0" dirty="0">
              <a:solidFill>
                <a:srgbClr val="E3E3E3"/>
              </a:solidFill>
              <a:effectLst/>
              <a:latin typeface="Segoe UI" panose="020B0502040204020203" pitchFamily="34" charset="0"/>
            </a:endParaRP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10/4/2020 4:48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667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10/4/2020 4:48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52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4.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17.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3143-BD13-41AA-BCE3-2CFF3B8A8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4D678E-0D6A-41EB-9E31-0269A7712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B9215-B359-4897-80CE-2C411CE4497A}"/>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5" name="Footer Placeholder 4">
            <a:extLst>
              <a:ext uri="{FF2B5EF4-FFF2-40B4-BE49-F238E27FC236}">
                <a16:creationId xmlns:a16="http://schemas.microsoft.com/office/drawing/2014/main" id="{E3E9C092-4D12-42BD-838C-9887766B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22748-6114-4CB2-A0FE-4AED969104F7}"/>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60373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C735-F28E-4ED7-95EA-15AF10F2D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CF689F-DC87-4A47-A1C1-DADCF415D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D86A6-AA37-4C5D-856B-ECC09FCA33B9}"/>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5" name="Footer Placeholder 4">
            <a:extLst>
              <a:ext uri="{FF2B5EF4-FFF2-40B4-BE49-F238E27FC236}">
                <a16:creationId xmlns:a16="http://schemas.microsoft.com/office/drawing/2014/main" id="{080B5965-AF52-42D3-85B0-A70A2C2A7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02C73-CB21-4046-AF57-1114988E89EE}"/>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3129469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324834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07980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84598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47645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747197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60617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565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9422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00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62682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482E7-B779-41D7-A998-A27501946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5A6B3-6063-4CC1-BBCA-7D2841F6F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01B49-D985-4243-BA25-BE45D90DA313}"/>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5" name="Footer Placeholder 4">
            <a:extLst>
              <a:ext uri="{FF2B5EF4-FFF2-40B4-BE49-F238E27FC236}">
                <a16:creationId xmlns:a16="http://schemas.microsoft.com/office/drawing/2014/main" id="{D4C3A447-C0FD-4C74-932A-0E6936AAF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20207-2FA0-4576-AF0A-51304EFD6845}"/>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41535747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26880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388119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E15935BC-DC19-4994-9FD4-62B370FFF88B}" type="datetime1">
              <a:rPr lang="en-US" smtClean="0"/>
              <a:t>10/4/2020</a:t>
            </a:fld>
            <a:endParaRPr lang="en-US"/>
          </a:p>
        </p:txBody>
      </p:sp>
      <p:sp>
        <p:nvSpPr>
          <p:cNvPr id="5"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4980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E15935BC-DC19-4994-9FD4-62B370FFF88B}" type="datetime1">
              <a:rPr lang="en-US" smtClean="0"/>
              <a:t>10/4/2020</a:t>
            </a:fld>
            <a:endParaRPr lang="en-US"/>
          </a:p>
        </p:txBody>
      </p:sp>
      <p:sp>
        <p:nvSpPr>
          <p:cNvPr id="5"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018167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3"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A group of young people, students,  looking at a computer&#10;">
            <a:extLst>
              <a:ext uri="{FF2B5EF4-FFF2-40B4-BE49-F238E27FC236}">
                <a16:creationId xmlns:a16="http://schemas.microsoft.com/office/drawing/2014/main" id="{5AA75CBB-8F34-43C9-991C-DAF5E5D2D167}"/>
              </a:ext>
            </a:extLst>
          </p:cNvPr>
          <p:cNvPicPr>
            <a:picLocks noChangeAspect="1"/>
          </p:cNvPicPr>
          <p:nvPr userDrawn="1"/>
        </p:nvPicPr>
        <p:blipFill rotWithShape="1">
          <a:blip r:embed="rId3"/>
          <a:srcRect l="14560" r="18791"/>
          <a:stretch/>
        </p:blipFill>
        <p:spPr bwMode="auto">
          <a:xfrm>
            <a:off x="5334000" y="0"/>
            <a:ext cx="6858000" cy="6858000"/>
          </a:xfrm>
          <a:prstGeom prst="rect">
            <a:avLst/>
          </a:prstGeom>
        </p:spPr>
      </p:pic>
    </p:spTree>
    <p:extLst>
      <p:ext uri="{BB962C8B-B14F-4D97-AF65-F5344CB8AC3E}">
        <p14:creationId xmlns:p14="http://schemas.microsoft.com/office/powerpoint/2010/main" val="462405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3"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A group of young people, students,  looking at a computer">
            <a:extLst>
              <a:ext uri="{FF2B5EF4-FFF2-40B4-BE49-F238E27FC236}">
                <a16:creationId xmlns:a16="http://schemas.microsoft.com/office/drawing/2014/main" id="{1285F101-84E7-425B-BE07-D20731937218}"/>
              </a:ext>
            </a:extLst>
          </p:cNvPr>
          <p:cNvPicPr>
            <a:picLocks noChangeAspect="1"/>
          </p:cNvPicPr>
          <p:nvPr userDrawn="1"/>
        </p:nvPicPr>
        <p:blipFill rotWithShape="1">
          <a:blip r:embed="rId3"/>
          <a:srcRect l="14560" r="18791"/>
          <a:stretch/>
        </p:blipFill>
        <p:spPr bwMode="auto">
          <a:xfrm>
            <a:off x="5334000" y="0"/>
            <a:ext cx="6858000" cy="6858000"/>
          </a:xfrm>
          <a:prstGeom prst="rect">
            <a:avLst/>
          </a:prstGeom>
        </p:spPr>
      </p:pic>
    </p:spTree>
    <p:extLst>
      <p:ext uri="{BB962C8B-B14F-4D97-AF65-F5344CB8AC3E}">
        <p14:creationId xmlns:p14="http://schemas.microsoft.com/office/powerpoint/2010/main" val="364051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000495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9658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spTree>
      <p:nvGrpSpPr>
        <p:cNvPr id="1" name=""/>
        <p:cNvGrpSpPr/>
        <p:nvPr/>
      </p:nvGrpSpPr>
      <p:grpSpPr>
        <a:xfrm>
          <a:off x="0" y="0"/>
          <a:ext cx="0" cy="0"/>
          <a:chOff x="0" y="0"/>
          <a:chExt cx="0" cy="0"/>
        </a:xfrm>
      </p:grpSpPr>
      <p:pic>
        <p:nvPicPr>
          <p:cNvPr id="3" name="Picture 2" descr="A person sitting at a table in front of a window using a pen on a Surface Book folded into tablet mode.&#10;">
            <a:extLst>
              <a:ext uri="{FF2B5EF4-FFF2-40B4-BE49-F238E27FC236}">
                <a16:creationId xmlns:a16="http://schemas.microsoft.com/office/drawing/2014/main" id="{C4F23456-CF30-4F8E-B7F9-2458DD633470}"/>
              </a:ext>
            </a:extLst>
          </p:cNvPr>
          <p:cNvPicPr>
            <a:picLocks noChangeAspect="1"/>
          </p:cNvPicPr>
          <p:nvPr userDrawn="1"/>
        </p:nvPicPr>
        <p:blipFill rotWithShape="1">
          <a:blip r:embed="rId2"/>
          <a:srcRect b="573"/>
          <a:stretch/>
        </p:blipFill>
        <p:spPr bwMode="auto">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3CC725DE-C7B6-4C58-AD2C-FED56896EFC4}"/>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1"/>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1030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wiith photo_white text">
    <p:bg>
      <p:bgRef idx="1001">
        <a:schemeClr val="bg2"/>
      </p:bgRef>
    </p:bg>
    <p:spTree>
      <p:nvGrpSpPr>
        <p:cNvPr id="1" name=""/>
        <p:cNvGrpSpPr/>
        <p:nvPr/>
      </p:nvGrpSpPr>
      <p:grpSpPr>
        <a:xfrm>
          <a:off x="0" y="0"/>
          <a:ext cx="0" cy="0"/>
          <a:chOff x="0" y="0"/>
          <a:chExt cx="0" cy="0"/>
        </a:xfrm>
      </p:grpSpPr>
      <p:pic>
        <p:nvPicPr>
          <p:cNvPr id="4" name="Picture 3" descr="A man and woman standing in the dark, smiling, holding up a phone taking a 'selfie&quot; photo.&#10;">
            <a:extLst>
              <a:ext uri="{FF2B5EF4-FFF2-40B4-BE49-F238E27FC236}">
                <a16:creationId xmlns:a16="http://schemas.microsoft.com/office/drawing/2014/main" id="{0FDB5818-845D-4D59-92EA-7FEEAB84EE00}"/>
              </a:ext>
            </a:extLst>
          </p:cNvPr>
          <p:cNvPicPr>
            <a:picLocks noChangeAspect="1"/>
          </p:cNvPicPr>
          <p:nvPr userDrawn="1"/>
        </p:nvPicPr>
        <p:blipFill rotWithShape="1">
          <a:blip r:embed="rId2"/>
          <a:srcRect t="3580" b="12046"/>
          <a:stretch/>
        </p:blipFill>
        <p:spPr bwMode="auto">
          <a:xfrm>
            <a:off x="0" y="0"/>
            <a:ext cx="12192000" cy="6858000"/>
          </a:xfrm>
          <a:prstGeom prst="rect">
            <a:avLst/>
          </a:prstGeom>
        </p:spPr>
      </p:pic>
      <p:sp>
        <p:nvSpPr>
          <p:cNvPr id="9" name="Title 1"/>
          <p:cNvSpPr>
            <a:spLocks noGrp="1"/>
          </p:cNvSpPr>
          <p:nvPr>
            <p:ph type="title" hasCustomPrompt="1"/>
          </p:nvPr>
        </p:nvSpPr>
        <p:spPr bwMode="white">
          <a:xfrm>
            <a:off x="584636" y="2425780"/>
            <a:ext cx="5083629" cy="1107996"/>
          </a:xfrm>
          <a:noFill/>
        </p:spPr>
        <p:txBody>
          <a:bodyPr wrap="square" lIns="0" tIns="0" rIns="0" bIns="0" anchor="b" anchorCtr="0">
            <a:spAutoFit/>
          </a:bodyPr>
          <a:lstStyle>
            <a:lvl1pPr>
              <a:defRPr sz="3600" spc="-50" baseline="0">
                <a:gradFill>
                  <a:gsLst>
                    <a:gs pos="53365">
                      <a:srgbClr val="FFFFFF"/>
                    </a:gs>
                    <a:gs pos="21764">
                      <a:srgbClr val="FFFFFF"/>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bwMode="white">
          <a:xfrm>
            <a:off x="584200" y="3962401"/>
            <a:ext cx="5084064" cy="307777"/>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AA220987-CAF7-45F3-B22A-77038A8D8133}"/>
              </a:ext>
            </a:extLst>
          </p:cNvPr>
          <p:cNvPicPr>
            <a:picLocks noChangeAspect="1"/>
          </p:cNvPicPr>
          <p:nvPr userDrawn="1"/>
        </p:nvPicPr>
        <p:blipFill>
          <a:blip r:embed="rId3"/>
          <a:stretch>
            <a:fillRect/>
          </a:stretch>
        </p:blipFill>
        <p:spPr bwMode="black">
          <a:xfrm>
            <a:off x="585217" y="585789"/>
            <a:ext cx="1366245" cy="292608"/>
          </a:xfrm>
          <a:prstGeom prst="rect">
            <a:avLst/>
          </a:prstGeom>
        </p:spPr>
      </p:pic>
    </p:spTree>
    <p:extLst>
      <p:ext uri="{BB962C8B-B14F-4D97-AF65-F5344CB8AC3E}">
        <p14:creationId xmlns:p14="http://schemas.microsoft.com/office/powerpoint/2010/main" val="2359347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603" indent="0">
              <a:buNone/>
              <a:defRPr/>
            </a:lvl2pPr>
            <a:lvl3pPr marL="457205" indent="0">
              <a:buNone/>
              <a:defRPr/>
            </a:lvl3pPr>
            <a:lvl4pPr marL="685808" indent="0">
              <a:buNone/>
              <a:defRPr/>
            </a:lvl4pPr>
            <a:lvl5pPr marL="91441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5837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9FBF-300E-4903-B0D4-A6933340B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6B44BA-DC8C-4839-A0A0-C43556907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C35BB-4BD3-46D1-9311-E54468AF9A6F}"/>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5" name="Footer Placeholder 4">
            <a:extLst>
              <a:ext uri="{FF2B5EF4-FFF2-40B4-BE49-F238E27FC236}">
                <a16:creationId xmlns:a16="http://schemas.microsoft.com/office/drawing/2014/main" id="{C3016747-0F08-41F0-8483-E80AB7C39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558CB-266F-4FCC-8F37-8E983EC5330F}"/>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2666550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27083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91" indent="0">
              <a:buFont typeface="Wingdings" panose="05000000000000000000" pitchFamily="2" charset="2"/>
              <a:buNone/>
              <a:defRPr sz="2000" b="0"/>
            </a:lvl2pPr>
            <a:lvl3pPr marL="450855" indent="0">
              <a:buFont typeface="Wingdings" panose="05000000000000000000" pitchFamily="2" charset="2"/>
              <a:buNone/>
              <a:tabLst/>
              <a:defRPr sz="1600" b="0"/>
            </a:lvl3pPr>
            <a:lvl4pPr marL="652470" indent="0">
              <a:buFont typeface="Wingdings" panose="05000000000000000000" pitchFamily="2" charset="2"/>
              <a:buNone/>
              <a:defRPr sz="1400" b="0"/>
            </a:lvl4pPr>
            <a:lvl5pPr marL="85408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91" indent="0">
              <a:buFont typeface="Wingdings" panose="05000000000000000000" pitchFamily="2" charset="2"/>
              <a:buNone/>
              <a:defRPr sz="2000" b="0"/>
            </a:lvl2pPr>
            <a:lvl3pPr marL="450855" indent="0">
              <a:buFont typeface="Wingdings" panose="05000000000000000000" pitchFamily="2" charset="2"/>
              <a:buNone/>
              <a:tabLst/>
              <a:defRPr sz="1600" b="0"/>
            </a:lvl3pPr>
            <a:lvl4pPr marL="652470" indent="0">
              <a:buFont typeface="Wingdings" panose="05000000000000000000" pitchFamily="2" charset="2"/>
              <a:buNone/>
              <a:defRPr sz="1400" b="0"/>
            </a:lvl4pPr>
            <a:lvl5pPr marL="85408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73763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7" indent="-231777">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43" indent="-171452">
              <a:buFont typeface="Wingdings" panose="05000000000000000000" pitchFamily="2" charset="2"/>
              <a:buChar char=""/>
              <a:defRPr sz="2000" b="0"/>
            </a:lvl2pPr>
            <a:lvl3pPr marL="639770" indent="-188915">
              <a:buFont typeface="Wingdings" panose="05000000000000000000" pitchFamily="2" charset="2"/>
              <a:buChar char=""/>
              <a:tabLst/>
              <a:defRPr sz="1600" b="0"/>
            </a:lvl3pPr>
            <a:lvl4pPr marL="828685" indent="-176215">
              <a:buFont typeface="Wingdings" panose="05000000000000000000" pitchFamily="2" charset="2"/>
              <a:buChar char=""/>
              <a:defRPr sz="1400" b="0"/>
            </a:lvl4pPr>
            <a:lvl5pPr marL="1023950" indent="-169865">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7" indent="-231777">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43" indent="-171452">
              <a:buFont typeface="Wingdings" panose="05000000000000000000" pitchFamily="2" charset="2"/>
              <a:buChar char=""/>
              <a:defRPr sz="2000" b="0"/>
            </a:lvl2pPr>
            <a:lvl3pPr marL="639770" indent="-188915">
              <a:buFont typeface="Wingdings" panose="05000000000000000000" pitchFamily="2" charset="2"/>
              <a:buChar char=""/>
              <a:tabLst/>
              <a:defRPr sz="1600" b="0"/>
            </a:lvl3pPr>
            <a:lvl4pPr marL="828685" indent="-176215">
              <a:buFont typeface="Wingdings" panose="05000000000000000000" pitchFamily="2" charset="2"/>
              <a:buChar char=""/>
              <a:defRPr sz="1400" b="0"/>
            </a:lvl4pPr>
            <a:lvl5pPr marL="1023950" indent="-169865">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60129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82747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87632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841667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603" indent="0">
              <a:buNone/>
              <a:defRPr/>
            </a:lvl2pPr>
            <a:lvl3pPr marL="457205" indent="0">
              <a:buNone/>
              <a:defRPr/>
            </a:lvl3pPr>
            <a:lvl4pPr marL="661996" indent="0">
              <a:buNone/>
              <a:defRPr/>
            </a:lvl4pPr>
            <a:lvl5pPr marL="855674"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5082532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3877506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5442879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5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194068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E61B-F13D-41A3-8F35-0CCC1F793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D5480-A91A-43EC-B3BF-7943CF05B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8CED69-2FF6-406D-85BE-C72F7C04FA02}"/>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5" name="Footer Placeholder 4">
            <a:extLst>
              <a:ext uri="{FF2B5EF4-FFF2-40B4-BE49-F238E27FC236}">
                <a16:creationId xmlns:a16="http://schemas.microsoft.com/office/drawing/2014/main" id="{CC652611-5BAE-4E0D-8FD1-CE692690C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6700D-5D71-4135-868D-959431DF00B8}"/>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2609647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5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2396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5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5765274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5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75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5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54101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5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16673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1929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109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7"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14"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7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101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59629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302"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689233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470493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824C-3905-4D65-BE57-CA3BE79AA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2D8B6-16EE-400A-A71F-C183F885AC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92975-9109-47CA-8D98-667A76142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2ECB4B-250F-4867-AD2B-3FBD56798558}"/>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6" name="Footer Placeholder 5">
            <a:extLst>
              <a:ext uri="{FF2B5EF4-FFF2-40B4-BE49-F238E27FC236}">
                <a16:creationId xmlns:a16="http://schemas.microsoft.com/office/drawing/2014/main" id="{D2543FF9-9365-4B7A-8096-9A2F9BC84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41F80-C0C2-4DED-8C7D-3F9AA851F1A4}"/>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3765507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mp; body with bullets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B26EB38-B802-47F3-8575-888FC1AA6B67}"/>
              </a:ext>
            </a:extLst>
          </p:cNvPr>
          <p:cNvGrpSpPr/>
          <p:nvPr userDrawn="1"/>
        </p:nvGrpSpPr>
        <p:grpSpPr>
          <a:xfrm>
            <a:off x="426426" y="6645054"/>
            <a:ext cx="11326085" cy="94962"/>
            <a:chOff x="445128" y="6559056"/>
            <a:chExt cx="11553197" cy="96855"/>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979453" cy="96855"/>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 Placeholder 2">
            <a:extLst>
              <a:ext uri="{FF2B5EF4-FFF2-40B4-BE49-F238E27FC236}">
                <a16:creationId xmlns:a16="http://schemas.microsoft.com/office/drawing/2014/main" id="{0E2CAED3-5C3B-4638-84D2-AFD40B0A6536}"/>
              </a:ext>
            </a:extLst>
          </p:cNvPr>
          <p:cNvSpPr>
            <a:spLocks noGrp="1"/>
          </p:cNvSpPr>
          <p:nvPr>
            <p:ph type="body" sz="quarter" idx="11"/>
          </p:nvPr>
        </p:nvSpPr>
        <p:spPr>
          <a:xfrm>
            <a:off x="436565" y="872061"/>
            <a:ext cx="11884297" cy="307777"/>
          </a:xfrm>
        </p:spPr>
        <p:txBody>
          <a:bodyPr/>
          <a:lstStyle>
            <a:lvl1pPr>
              <a:defRPr sz="1961" b="1">
                <a:solidFill>
                  <a:schemeClr val="tx2"/>
                </a:solidFill>
              </a:defRPr>
            </a:lvl1pPr>
          </a:lstStyle>
          <a:p>
            <a:pPr lvl="0"/>
            <a:r>
              <a:rPr lang="en-US"/>
              <a:t>Click to edit Master text styles</a:t>
            </a:r>
          </a:p>
        </p:txBody>
      </p:sp>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224114"/>
            <a:ext cx="11336039" cy="553998"/>
          </a:xfrm>
        </p:spPr>
        <p:txBody>
          <a:bodyPr/>
          <a:lstStyle/>
          <a:p>
            <a:r>
              <a:rPr lang="en-US"/>
              <a:t>Click to edit Master title style</a:t>
            </a:r>
          </a:p>
        </p:txBody>
      </p:sp>
    </p:spTree>
    <p:extLst>
      <p:ext uri="{BB962C8B-B14F-4D97-AF65-F5344CB8AC3E}">
        <p14:creationId xmlns:p14="http://schemas.microsoft.com/office/powerpoint/2010/main" val="201407915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74846"/>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286643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1"/>
            <a:ext cx="11684000" cy="2235200"/>
          </a:xfrm>
          <a:prstGeom prst="rect">
            <a:avLst/>
          </a:prstGeom>
          <a:noFill/>
          <a:ln>
            <a:noFill/>
          </a:ln>
        </p:spPr>
        <p:txBody>
          <a:bodyPr vert="horz" wrap="square" lIns="243836" tIns="182878" rIns="121918" bIns="60960" rtlCol="0" anchor="t" anchorCtr="0">
            <a:noAutofit/>
          </a:bodyPr>
          <a:lstStyle/>
          <a:p>
            <a:pPr defTabSz="609593">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93">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93">
              <a:lnSpc>
                <a:spcPct val="90000"/>
              </a:lnSpc>
              <a:spcAft>
                <a:spcPts val="800"/>
              </a:spcAft>
            </a:pPr>
            <a:r>
              <a:rPr lang="en-US" sz="1333" dirty="0">
                <a:solidFill>
                  <a:srgbClr val="000000">
                    <a:alpha val="87000"/>
                  </a:srgbClr>
                </a:solidFill>
              </a:rPr>
              <a:t>For more information, see Use of Microsoft Copyrighted Content at</a:t>
            </a:r>
          </a:p>
          <a:p>
            <a:pPr algn="ctr" defTabSz="609593">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36" tIns="182878" rIns="121918" bIns="60960" rtlCol="0" anchor="ctr" anchorCtr="0">
            <a:noAutofit/>
          </a:bodyPr>
          <a:lstStyle/>
          <a:p>
            <a:pPr defTabSz="609593"/>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2"/>
            <a:ext cx="3149600" cy="370545"/>
          </a:xfrm>
          <a:prstGeom prst="rect">
            <a:avLst/>
          </a:prstGeom>
          <a:noFill/>
          <a:ln>
            <a:noFill/>
          </a:ln>
        </p:spPr>
        <p:txBody>
          <a:bodyPr vert="horz" wrap="none" lIns="243836" tIns="182878" rIns="121918" bIns="60960" rtlCol="0" anchor="ctr" anchorCtr="0">
            <a:noAutofit/>
          </a:bodyPr>
          <a:lstStyle/>
          <a:p>
            <a:pPr defTabSz="609593"/>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36" tIns="182878" rIns="121918" bIns="60960" rtlCol="0" anchor="ctr" anchorCtr="0">
            <a:noAutofit/>
          </a:bodyPr>
          <a:lstStyle/>
          <a:p>
            <a:pPr defTabSz="609593"/>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36" tIns="182878" rIns="121918" bIns="60960" rtlCol="0" anchor="ctr" anchorCtr="0">
            <a:noAutofit/>
          </a:bodyPr>
          <a:lstStyle/>
          <a:p>
            <a:pPr defTabSz="609593"/>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36" tIns="182878" rIns="121918" bIns="60960" rtlCol="0" anchor="t" anchorCtr="0">
            <a:normAutofit lnSpcReduction="10000"/>
          </a:bodyPr>
          <a:lstStyle/>
          <a:p>
            <a:pPr defTabSz="609593">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93">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93">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93">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714347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E15935BC-DC19-4994-9FD4-62B370FFF88B}" type="datetime1">
              <a:rPr lang="en-US" smtClean="0"/>
              <a:t>10/4/2020</a:t>
            </a:fld>
            <a:endParaRPr lang="en-US"/>
          </a:p>
        </p:txBody>
      </p:sp>
      <p:sp>
        <p:nvSpPr>
          <p:cNvPr id="5"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6013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1"/>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8"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5507248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1"/>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8"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16203499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1"/>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1"/>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1"/>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1"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5936868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1"/>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8"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78531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74846"/>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3376527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74846"/>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9467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A973-2568-4667-A0AE-3EA6557A6D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E1907-61F7-4715-9116-E42DE5B55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8FA3C-1BFE-447F-BD64-ADD869FCC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D83E2-D0CB-4D9C-B746-52A872918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B3D43-A8A7-49EE-82D2-94794762B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DA694-A954-4DE2-AF81-27768202BFCE}"/>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8" name="Footer Placeholder 7">
            <a:extLst>
              <a:ext uri="{FF2B5EF4-FFF2-40B4-BE49-F238E27FC236}">
                <a16:creationId xmlns:a16="http://schemas.microsoft.com/office/drawing/2014/main" id="{76280C00-2053-42CF-8DC7-284580982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33496E-F576-47C9-99EA-32312C188AE2}"/>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11538010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74846"/>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5155372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5930273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8544828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1"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7"/>
            <a:ext cx="2844800" cy="365125"/>
          </a:xfrm>
        </p:spPr>
        <p:txBody>
          <a:bodyPr/>
          <a:lstStyle>
            <a:lvl1pPr>
              <a:defRPr>
                <a:solidFill>
                  <a:srgbClr val="3F3F3F"/>
                </a:solidFill>
                <a:latin typeface="+mn-lt"/>
              </a:defRPr>
            </a:lvl1pPr>
          </a:lstStyle>
          <a:p>
            <a:fld id="{CEC50B73-4D21-4695-8C16-FFFF569009BF}" type="datetime1">
              <a:rPr lang="en-US" smtClean="0"/>
              <a:t>10/4/2020</a:t>
            </a:fld>
            <a:endParaRPr lang="en-US" dirty="0"/>
          </a:p>
        </p:txBody>
      </p:sp>
      <p:sp>
        <p:nvSpPr>
          <p:cNvPr id="8"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6554753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7"/>
            <a:ext cx="2844800" cy="365125"/>
          </a:xfrm>
        </p:spPr>
        <p:txBody>
          <a:bodyPr/>
          <a:lstStyle>
            <a:lvl1pPr>
              <a:defRPr>
                <a:solidFill>
                  <a:srgbClr val="3F3F3F"/>
                </a:solidFill>
                <a:latin typeface="+mn-lt"/>
              </a:defRPr>
            </a:lvl1pPr>
          </a:lstStyle>
          <a:p>
            <a:fld id="{ADBE7728-1163-4A72-82B6-E3AA8D02F0E7}" type="datetime1">
              <a:rPr lang="en-US" smtClean="0"/>
              <a:t>10/4/2020</a:t>
            </a:fld>
            <a:endParaRPr lang="en-US" dirty="0"/>
          </a:p>
        </p:txBody>
      </p:sp>
      <p:sp>
        <p:nvSpPr>
          <p:cNvPr id="14" name="Content Placeholder 13"/>
          <p:cNvSpPr>
            <a:spLocks noGrp="1"/>
          </p:cNvSpPr>
          <p:nvPr>
            <p:ph sz="quarter" idx="13" hasCustomPrompt="1"/>
          </p:nvPr>
        </p:nvSpPr>
        <p:spPr>
          <a:xfrm>
            <a:off x="4572001"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9725198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49108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1"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7"/>
            <a:ext cx="2844800" cy="365125"/>
          </a:xfrm>
        </p:spPr>
        <p:txBody>
          <a:bodyPr/>
          <a:lstStyle>
            <a:lvl1pPr>
              <a:defRPr>
                <a:solidFill>
                  <a:srgbClr val="3F3F3F"/>
                </a:solidFill>
                <a:latin typeface="+mn-lt"/>
              </a:defRPr>
            </a:lvl1pPr>
          </a:lstStyle>
          <a:p>
            <a:fld id="{3DE34789-F8C9-45D7-B852-5798391100DE}" type="datetime1">
              <a:rPr lang="en-US" smtClean="0"/>
              <a:t>10/4/2020</a:t>
            </a:fld>
            <a:endParaRPr lang="en-US" dirty="0"/>
          </a:p>
        </p:txBody>
      </p:sp>
      <p:sp>
        <p:nvSpPr>
          <p:cNvPr id="13"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903019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7"/>
            <a:ext cx="2844800" cy="365125"/>
          </a:xfrm>
        </p:spPr>
        <p:txBody>
          <a:bodyPr/>
          <a:lstStyle>
            <a:lvl1pPr>
              <a:defRPr>
                <a:solidFill>
                  <a:srgbClr val="3F3F3F"/>
                </a:solidFill>
                <a:latin typeface="+mn-lt"/>
              </a:defRPr>
            </a:lvl1pPr>
          </a:lstStyle>
          <a:p>
            <a:fld id="{9B702DD2-4627-4358-89E3-CD5C6A64C3AC}" type="datetime1">
              <a:rPr lang="en-US" smtClean="0"/>
              <a:t>10/4/2020</a:t>
            </a:fld>
            <a:endParaRPr lang="en-US" dirty="0"/>
          </a:p>
        </p:txBody>
      </p:sp>
      <p:sp>
        <p:nvSpPr>
          <p:cNvPr id="12"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1973969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15455B38-11DA-4043-911B-8584203036B7}" type="datetime1">
              <a:rPr lang="en-US" smtClean="0"/>
              <a:t>10/4/2020</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09868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81245279-58DC-4EBD-BCBB-EEEB16DA6128}" type="datetime1">
              <a:rPr lang="en-US" smtClean="0"/>
              <a:t>10/4/2020</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316223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B99F-5CEB-4561-A2C2-A771BAF3DD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E6A44-C036-4135-9B43-4B76D5A4EAF3}"/>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4" name="Footer Placeholder 3">
            <a:extLst>
              <a:ext uri="{FF2B5EF4-FFF2-40B4-BE49-F238E27FC236}">
                <a16:creationId xmlns:a16="http://schemas.microsoft.com/office/drawing/2014/main" id="{58B4446C-9F68-4AF4-8132-8A62EAECCA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187E7-8BC4-4B17-96CD-9BA4FC3CB19F}"/>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30161722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7"/>
            <a:ext cx="2844800" cy="365125"/>
          </a:xfrm>
        </p:spPr>
        <p:txBody>
          <a:bodyPr/>
          <a:lstStyle>
            <a:lvl1pPr>
              <a:defRPr>
                <a:solidFill>
                  <a:srgbClr val="3F3F3F"/>
                </a:solidFill>
                <a:latin typeface="+mn-lt"/>
              </a:defRPr>
            </a:lvl1pPr>
          </a:lstStyle>
          <a:p>
            <a:fld id="{90E4E35B-48C7-43FB-889E-B5EC64A518ED}" type="datetime1">
              <a:rPr lang="en-US" smtClean="0"/>
              <a:t>10/4/2020</a:t>
            </a:fld>
            <a:endParaRPr lang="en-US" dirty="0"/>
          </a:p>
        </p:txBody>
      </p:sp>
      <p:sp>
        <p:nvSpPr>
          <p:cNvPr id="10" name="Slide Number Placeholder 3"/>
          <p:cNvSpPr txBox="1">
            <a:spLocks/>
          </p:cNvSpPr>
          <p:nvPr userDrawn="1"/>
        </p:nvSpPr>
        <p:spPr>
          <a:xfrm>
            <a:off x="4673600" y="6477002"/>
            <a:ext cx="2844800" cy="365125"/>
          </a:xfrm>
          <a:prstGeom prst="rect">
            <a:avLst/>
          </a:prstGeom>
        </p:spPr>
        <p:txBody>
          <a:bodyPr vert="horz" lIns="182878" tIns="45719" rIns="182878"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7923178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74846"/>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13250058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74846"/>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2950853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46"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2"/>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D4A91D3-CE14-4084-BBF9-76C6DFC3C5E8}" type="datetime1">
              <a:rPr lang="en-US" smtClean="0"/>
              <a:t>10/4/2020</a:t>
            </a:fld>
            <a:endParaRPr lang="en-US" dirty="0"/>
          </a:p>
        </p:txBody>
      </p:sp>
      <p:sp>
        <p:nvSpPr>
          <p:cNvPr id="8"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9336385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46"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2"/>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1D66143-8CFD-4997-B7E3-72D46F7B8DE5}" type="datetime1">
              <a:rPr lang="en-US" smtClean="0"/>
              <a:t>10/4/2020</a:t>
            </a:fld>
            <a:endParaRPr lang="en-US" dirty="0"/>
          </a:p>
        </p:txBody>
      </p:sp>
      <p:sp>
        <p:nvSpPr>
          <p:cNvPr id="9"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048291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2"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5250430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1"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2"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4179481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2"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84403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2"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160588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2"/>
            <a:ext cx="7620000" cy="4246563"/>
          </a:xfrm>
          <a:prstGeom prst="rect">
            <a:avLst/>
          </a:prstGeom>
        </p:spPr>
        <p:txBody>
          <a:bodyPr vert="horz" lIns="91440" tIns="45720">
            <a:normAutofit/>
          </a:bodyPr>
          <a:lstStyle>
            <a:lvl1pPr marL="0" indent="0">
              <a:spcBef>
                <a:spcPts val="600"/>
              </a:spcBef>
              <a:buFontTx/>
              <a:buNone/>
              <a:tabLst>
                <a:tab pos="630246"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361379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D8854F-DB37-4EAC-B3C6-89926B4E7C16}"/>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3" name="Footer Placeholder 2">
            <a:extLst>
              <a:ext uri="{FF2B5EF4-FFF2-40B4-BE49-F238E27FC236}">
                <a16:creationId xmlns:a16="http://schemas.microsoft.com/office/drawing/2014/main" id="{1C845350-B0BD-46E9-B7B4-88DF2AC5DA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485-E912-4A8F-9E47-471C9224A85C}"/>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9177840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2"/>
            <a:ext cx="3566382" cy="842963"/>
          </a:xfrm>
          <a:prstGeom prst="rect">
            <a:avLst/>
          </a:prstGeom>
        </p:spPr>
      </p:pic>
    </p:spTree>
    <p:extLst>
      <p:ext uri="{BB962C8B-B14F-4D97-AF65-F5344CB8AC3E}">
        <p14:creationId xmlns:p14="http://schemas.microsoft.com/office/powerpoint/2010/main" val="17775644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2"/>
            <a:ext cx="11151917" cy="757131"/>
          </a:xfrm>
        </p:spPr>
        <p:txBody>
          <a:bodyPr>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73366313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2"/>
            <a:ext cx="11151917" cy="757131"/>
          </a:xfrm>
        </p:spPr>
        <p:txBody>
          <a:bodyPr/>
          <a:lstStyle>
            <a:lvl1pPr>
              <a:defRPr sz="5500"/>
            </a:lvl1pPr>
          </a:lstStyle>
          <a:p>
            <a:r>
              <a:rPr lang="en-US"/>
              <a:t>Click to edit Master title style</a:t>
            </a:r>
            <a:endParaRPr lang="en-US" dirty="0"/>
          </a:p>
        </p:txBody>
      </p:sp>
      <p:sp>
        <p:nvSpPr>
          <p:cNvPr id="5" name="Text Placeholder 4"/>
          <p:cNvSpPr>
            <a:spLocks noGrp="1"/>
          </p:cNvSpPr>
          <p:nvPr>
            <p:ph type="body" sz="quarter" idx="10"/>
          </p:nvPr>
        </p:nvSpPr>
        <p:spPr>
          <a:xfrm>
            <a:off x="519250"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99" indent="-40319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47" indent="-3460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74" indent="-33652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0548668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5" y="1905003"/>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191097180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9" y="1447803"/>
            <a:ext cx="4206384" cy="1523495"/>
          </a:xfrm>
        </p:spPr>
        <p:txBody>
          <a:bodyPr anchor="ctr" anchorCtr="0">
            <a:noAutofit/>
          </a:bodyPr>
          <a:lstStyle>
            <a:lvl1pPr>
              <a:lnSpc>
                <a:spcPct val="90000"/>
              </a:lnSpc>
              <a:defRPr sz="4801"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9" y="5630475"/>
            <a:ext cx="4206384" cy="461665"/>
          </a:xfrm>
        </p:spPr>
        <p:txBody>
          <a:bodyPr>
            <a:noAutofit/>
          </a:bodyPr>
          <a:lstStyle>
            <a:lvl1pPr marL="0" indent="0" algn="l" defTabSz="914298"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9" indent="0" algn="ctr">
              <a:buNone/>
              <a:defRPr>
                <a:solidFill>
                  <a:schemeClr val="tx1">
                    <a:tint val="75000"/>
                  </a:schemeClr>
                </a:solidFill>
              </a:defRPr>
            </a:lvl2pPr>
            <a:lvl3pPr marL="914298" indent="0" algn="ctr">
              <a:buNone/>
              <a:defRPr>
                <a:solidFill>
                  <a:schemeClr val="tx1">
                    <a:tint val="75000"/>
                  </a:schemeClr>
                </a:solidFill>
              </a:defRPr>
            </a:lvl3pPr>
            <a:lvl4pPr marL="1371447" indent="0" algn="ctr">
              <a:buNone/>
              <a:defRPr>
                <a:solidFill>
                  <a:schemeClr val="tx1">
                    <a:tint val="75000"/>
                  </a:schemeClr>
                </a:solidFill>
              </a:defRPr>
            </a:lvl4pPr>
            <a:lvl5pPr marL="1828597" indent="0" algn="ctr">
              <a:buNone/>
              <a:defRPr>
                <a:solidFill>
                  <a:schemeClr val="tx1">
                    <a:tint val="75000"/>
                  </a:schemeClr>
                </a:solidFill>
              </a:defRPr>
            </a:lvl5pPr>
            <a:lvl6pPr marL="2285745" indent="0" algn="ctr">
              <a:buNone/>
              <a:defRPr>
                <a:solidFill>
                  <a:schemeClr val="tx1">
                    <a:tint val="75000"/>
                  </a:schemeClr>
                </a:solidFill>
              </a:defRPr>
            </a:lvl6pPr>
            <a:lvl7pPr marL="2742894" indent="0" algn="ctr">
              <a:buNone/>
              <a:defRPr>
                <a:solidFill>
                  <a:schemeClr val="tx1">
                    <a:tint val="75000"/>
                  </a:schemeClr>
                </a:solidFill>
              </a:defRPr>
            </a:lvl7pPr>
            <a:lvl8pPr marL="3200043" indent="0" algn="ctr">
              <a:buNone/>
              <a:defRPr>
                <a:solidFill>
                  <a:schemeClr val="tx1">
                    <a:tint val="75000"/>
                  </a:schemeClr>
                </a:solidFill>
              </a:defRPr>
            </a:lvl8pPr>
            <a:lvl9pPr marL="36571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20" y="4160523"/>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50"/>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70998751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2"/>
            <a:ext cx="11151917" cy="757131"/>
          </a:xfrm>
        </p:spPr>
        <p:txBody>
          <a:bodyPr/>
          <a:lstStyle>
            <a:lvl1pPr>
              <a:defRPr sz="5500"/>
            </a:lvl1pPr>
          </a:lstStyle>
          <a:p>
            <a:r>
              <a:rPr lang="en-US"/>
              <a:t>Click to edit Master title style</a:t>
            </a:r>
            <a:endParaRPr lang="en-US" dirty="0"/>
          </a:p>
        </p:txBody>
      </p:sp>
      <p:sp>
        <p:nvSpPr>
          <p:cNvPr id="3" name="Text Placeholder 2"/>
          <p:cNvSpPr>
            <a:spLocks noGrp="1"/>
          </p:cNvSpPr>
          <p:nvPr>
            <p:ph type="body" idx="1"/>
          </p:nvPr>
        </p:nvSpPr>
        <p:spPr>
          <a:xfrm>
            <a:off x="519249" y="1447803"/>
            <a:ext cx="5487829" cy="443199"/>
          </a:xfrm>
        </p:spPr>
        <p:txBody>
          <a:bodyPr anchor="b"/>
          <a:lstStyle>
            <a:lvl1pPr marL="0" indent="0">
              <a:lnSpc>
                <a:spcPct val="90000"/>
              </a:lnSpc>
              <a:spcBef>
                <a:spcPts val="0"/>
              </a:spcBef>
              <a:buNone/>
              <a:defRPr sz="3200" b="0">
                <a:latin typeface="Segoe UI Light" pitchFamily="34" charset="0"/>
              </a:defRPr>
            </a:lvl1pPr>
            <a:lvl2pPr marL="457149" indent="0">
              <a:buNone/>
              <a:defRPr sz="2000" b="1"/>
            </a:lvl2pPr>
            <a:lvl3pPr marL="914298" indent="0">
              <a:buNone/>
              <a:defRPr sz="1900" b="1"/>
            </a:lvl3pPr>
            <a:lvl4pPr marL="1371447" indent="0">
              <a:buNone/>
              <a:defRPr sz="1600" b="1"/>
            </a:lvl4pPr>
            <a:lvl5pPr marL="1828597" indent="0">
              <a:buNone/>
              <a:defRPr sz="1600" b="1"/>
            </a:lvl5pPr>
            <a:lvl6pPr marL="2285745" indent="0">
              <a:buNone/>
              <a:defRPr sz="1600" b="1"/>
            </a:lvl6pPr>
            <a:lvl7pPr marL="2742894" indent="0">
              <a:buNone/>
              <a:defRPr sz="1600" b="1"/>
            </a:lvl7pPr>
            <a:lvl8pPr marL="3200043" indent="0">
              <a:buNone/>
              <a:defRPr sz="1600" b="1"/>
            </a:lvl8pPr>
            <a:lvl9pPr marL="3657191"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6" indent="-403196">
              <a:buSzPct val="80000"/>
              <a:buFont typeface="Arial" pitchFamily="34" charset="0"/>
              <a:buChar char="•"/>
              <a:defRPr sz="2800"/>
            </a:lvl1pPr>
            <a:lvl2pPr marL="744485" indent="-322239">
              <a:buSzPct val="80000"/>
              <a:buFont typeface="Arial" pitchFamily="34" charset="0"/>
              <a:buChar char="•"/>
              <a:defRPr sz="2800"/>
            </a:lvl2pPr>
            <a:lvl3pPr marL="1027039" indent="-282556" defTabSz="1030214">
              <a:buSzPct val="80000"/>
              <a:buFont typeface="Arial" pitchFamily="34" charset="0"/>
              <a:buChar char="•"/>
              <a:defRPr sz="2400"/>
            </a:lvl3pPr>
            <a:lvl4pPr marL="1317532" indent="-287318">
              <a:buSzPct val="80000"/>
              <a:buFont typeface="Arial" pitchFamily="34" charset="0"/>
              <a:buChar char="•"/>
              <a:defRPr sz="2000"/>
            </a:lvl4pPr>
            <a:lvl5pPr marL="1541353" indent="-223822">
              <a:buSzPct val="80000"/>
              <a:buFont typeface="Arial" pitchFamily="34" charset="0"/>
              <a:buChar cha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6" y="1447803"/>
            <a:ext cx="5487829" cy="443199"/>
          </a:xfrm>
        </p:spPr>
        <p:txBody>
          <a:bodyPr anchor="b"/>
          <a:lstStyle>
            <a:lvl1pPr marL="0" indent="0">
              <a:lnSpc>
                <a:spcPct val="90000"/>
              </a:lnSpc>
              <a:spcBef>
                <a:spcPts val="0"/>
              </a:spcBef>
              <a:buNone/>
              <a:defRPr sz="3200" b="0">
                <a:latin typeface="Segoe UI Light" pitchFamily="34" charset="0"/>
              </a:defRPr>
            </a:lvl1pPr>
            <a:lvl2pPr marL="457149" indent="0">
              <a:buNone/>
              <a:defRPr sz="2000" b="1"/>
            </a:lvl2pPr>
            <a:lvl3pPr marL="914298" indent="0">
              <a:buNone/>
              <a:defRPr sz="1900" b="1"/>
            </a:lvl3pPr>
            <a:lvl4pPr marL="1371447" indent="0">
              <a:buNone/>
              <a:defRPr sz="1600" b="1"/>
            </a:lvl4pPr>
            <a:lvl5pPr marL="1828597" indent="0">
              <a:buNone/>
              <a:defRPr sz="1600" b="1"/>
            </a:lvl5pPr>
            <a:lvl6pPr marL="2285745" indent="0">
              <a:buNone/>
              <a:defRPr sz="1600" b="1"/>
            </a:lvl6pPr>
            <a:lvl7pPr marL="2742894" indent="0">
              <a:buNone/>
              <a:defRPr sz="1600" b="1"/>
            </a:lvl7pPr>
            <a:lvl8pPr marL="3200043" indent="0">
              <a:buNone/>
              <a:defRPr sz="1600" b="1"/>
            </a:lvl8pPr>
            <a:lvl9pPr marL="36571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6" y="2266798"/>
            <a:ext cx="5487829" cy="1945148"/>
          </a:xfrm>
        </p:spPr>
        <p:txBody>
          <a:bodyPr/>
          <a:lstStyle>
            <a:lvl1pPr marL="296299" indent="-296299">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7" indent="-457167">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20" indent="-34287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89" indent="-34287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60" indent="-34287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89" indent="-342875">
              <a:defRPr sz="1600"/>
            </a:lvl6pPr>
            <a:lvl7pPr marL="1603262" indent="-285729">
              <a:defRPr sz="1600"/>
            </a:lvl7pPr>
            <a:lvl8pPr>
              <a:defRPr sz="1600"/>
            </a:lvl8pPr>
            <a:lvl9pPr>
              <a:defRPr sz="1600"/>
            </a:lvl9pPr>
          </a:lstStyle>
          <a:p>
            <a:pPr marL="403196" lvl="0" indent="-403196" algn="l" defTabSz="914298" rtl="0" eaLnBrk="1" latinLnBrk="0" hangingPunct="1">
              <a:lnSpc>
                <a:spcPct val="90000"/>
              </a:lnSpc>
              <a:spcBef>
                <a:spcPct val="20000"/>
              </a:spcBef>
              <a:buSzPct val="80000"/>
            </a:pPr>
            <a:r>
              <a:rPr lang="en-US"/>
              <a:t>Click to edit Master text styles</a:t>
            </a:r>
          </a:p>
          <a:p>
            <a:pPr marL="403196" lvl="1" indent="-403196" algn="l" defTabSz="914298" rtl="0" eaLnBrk="1" latinLnBrk="0" hangingPunct="1">
              <a:lnSpc>
                <a:spcPct val="90000"/>
              </a:lnSpc>
              <a:spcBef>
                <a:spcPct val="20000"/>
              </a:spcBef>
              <a:buSzPct val="80000"/>
            </a:pPr>
            <a:r>
              <a:rPr lang="en-US"/>
              <a:t>Second level</a:t>
            </a:r>
          </a:p>
          <a:p>
            <a:pPr marL="403196" lvl="2" indent="-403196" algn="l" defTabSz="914298" rtl="0" eaLnBrk="1" latinLnBrk="0" hangingPunct="1">
              <a:lnSpc>
                <a:spcPct val="90000"/>
              </a:lnSpc>
              <a:spcBef>
                <a:spcPct val="20000"/>
              </a:spcBef>
              <a:buSzPct val="80000"/>
            </a:pPr>
            <a:r>
              <a:rPr lang="en-US"/>
              <a:t>Third level</a:t>
            </a:r>
          </a:p>
          <a:p>
            <a:pPr marL="403196" lvl="3" indent="-403196" algn="l" defTabSz="914298" rtl="0" eaLnBrk="1" latinLnBrk="0" hangingPunct="1">
              <a:lnSpc>
                <a:spcPct val="90000"/>
              </a:lnSpc>
              <a:spcBef>
                <a:spcPct val="20000"/>
              </a:spcBef>
              <a:buSzPct val="80000"/>
            </a:pPr>
            <a:r>
              <a:rPr lang="en-US"/>
              <a:t>Fourth level</a:t>
            </a:r>
          </a:p>
          <a:p>
            <a:pPr marL="403196" lvl="4" indent="-403196" algn="l" defTabSz="914298" rtl="0" eaLnBrk="1" latinLnBrk="0" hangingPunct="1">
              <a:lnSpc>
                <a:spcPct val="90000"/>
              </a:lnSpc>
              <a:spcBef>
                <a:spcPct val="20000"/>
              </a:spcBef>
              <a:buSzPct val="80000"/>
            </a:pPr>
            <a:r>
              <a:rPr lang="en-US"/>
              <a:t>Fifth level</a:t>
            </a:r>
            <a:endParaRPr lang="en-US" dirty="0"/>
          </a:p>
        </p:txBody>
      </p:sp>
    </p:spTree>
    <p:extLst>
      <p:ext uri="{BB962C8B-B14F-4D97-AF65-F5344CB8AC3E}">
        <p14:creationId xmlns:p14="http://schemas.microsoft.com/office/powerpoint/2010/main" val="52770289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250"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4214045" y="6578273"/>
            <a:ext cx="3763916" cy="169277"/>
          </a:xfrm>
          <a:prstGeom prst="rect">
            <a:avLst/>
          </a:prstGeom>
          <a:noFill/>
        </p:spPr>
        <p:txBody>
          <a:bodyPr wrap="none" lIns="0" tIns="0" rIns="0" bIns="0" rtlCol="0" anchor="ctr">
            <a:spAutoFit/>
          </a:bodyPr>
          <a:lstStyle/>
          <a:p>
            <a:pPr algn="ctr"/>
            <a:r>
              <a:rPr lang="en-US" sz="1100" b="0" spc="151"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8137628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9" y="2"/>
            <a:ext cx="12190264" cy="6857996"/>
          </a:xfrm>
          <a:prstGeom prst="rect">
            <a:avLst/>
          </a:prstGeom>
        </p:spPr>
      </p:pic>
      <p:sp>
        <p:nvSpPr>
          <p:cNvPr id="2" name="Rectangle 1"/>
          <p:cNvSpPr/>
          <p:nvPr userDrawn="1"/>
        </p:nvSpPr>
        <p:spPr bwMode="auto">
          <a:xfrm>
            <a:off x="269239" y="2077801"/>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3"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4"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6"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6" tIns="107569" rIns="143426" bIns="107569"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99543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61735"/>
            <a:ext cx="5378548" cy="188449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4635326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60"/>
            <a:ext cx="11623331" cy="395317"/>
          </a:xfrm>
          <a:prstGeom prst="rect">
            <a:avLst/>
          </a:prstGeom>
          <a:noFill/>
          <a:ln w="12700">
            <a:noFill/>
            <a:miter lim="800000"/>
            <a:headEnd type="none" w="sm" len="sm"/>
            <a:tailEnd type="none" w="sm" len="sm"/>
          </a:ln>
          <a:effectLst/>
        </p:spPr>
        <p:txBody>
          <a:bodyPr vert="horz" wrap="square" lIns="179282" tIns="143426" rIns="179282" bIns="143426" numCol="1" anchor="t" anchorCtr="0" compatLnSpc="1">
            <a:prstTxWarp prst="textNoShape">
              <a:avLst/>
            </a:prstTxWarp>
            <a:spAutoFit/>
          </a:bodyPr>
          <a:lstStyle/>
          <a:p>
            <a:pPr defTabSz="913935"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26874428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0C20-D767-4A95-BE10-6D6D6B19B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C4A051-6A8D-470E-A062-1F640F5D9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F1CC0-D7C0-4F5B-84B4-151436DFF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198AD-8616-41C5-A47C-117AAF213B18}"/>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6" name="Footer Placeholder 5">
            <a:extLst>
              <a:ext uri="{FF2B5EF4-FFF2-40B4-BE49-F238E27FC236}">
                <a16:creationId xmlns:a16="http://schemas.microsoft.com/office/drawing/2014/main" id="{45082316-155F-47EA-96BC-CC8FCAAE1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7F7A1-429B-4B9C-83C9-F6F43754231A}"/>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35336373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2383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45" y="-972"/>
            <a:ext cx="12193556" cy="6858973"/>
          </a:xfrm>
          <a:prstGeom prst="rect">
            <a:avLst/>
          </a:prstGeom>
        </p:spPr>
      </p:pic>
      <p:sp>
        <p:nvSpPr>
          <p:cNvPr id="22" name="Rectangle 21"/>
          <p:cNvSpPr/>
          <p:nvPr userDrawn="1"/>
        </p:nvSpPr>
        <p:spPr bwMode="auto">
          <a:xfrm>
            <a:off x="267654" y="2084173"/>
            <a:ext cx="6277394"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08" tIns="143446" rIns="179308" bIns="143446"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59016" y="2084186"/>
            <a:ext cx="7172009" cy="1793104"/>
          </a:xfrm>
          <a:noFill/>
        </p:spPr>
        <p:txBody>
          <a:bodyPr lIns="146304" tIns="91440" rIns="146304" bIns="91440" anchor="t" anchorCtr="0"/>
          <a:lstStyle>
            <a:lvl1pPr>
              <a:defRPr sz="6275" spc="-98" baseline="0">
                <a:gradFill>
                  <a:gsLst>
                    <a:gs pos="16162">
                      <a:schemeClr val="tx1"/>
                    </a:gs>
                    <a:gs pos="4300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359016" y="3877270"/>
            <a:ext cx="7172009" cy="1703449"/>
          </a:xfrm>
        </p:spPr>
        <p:txBody>
          <a:bodyPr tIns="109728" bIns="109728">
            <a:noAutofit/>
          </a:bodyPr>
          <a:lstStyle>
            <a:lvl1pPr marL="0" indent="0">
              <a:spcBef>
                <a:spcPts val="0"/>
              </a:spcBef>
              <a:buNone/>
              <a:defRPr sz="3660">
                <a:gradFill>
                  <a:gsLst>
                    <a:gs pos="16162">
                      <a:schemeClr val="tx1"/>
                    </a:gs>
                    <a:gs pos="43000">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597671" y="6118623"/>
            <a:ext cx="1258992" cy="268966"/>
          </a:xfrm>
          <a:prstGeom prst="rect">
            <a:avLst/>
          </a:prstGeom>
        </p:spPr>
      </p:pic>
    </p:spTree>
    <p:extLst>
      <p:ext uri="{BB962C8B-B14F-4D97-AF65-F5344CB8AC3E}">
        <p14:creationId xmlns:p14="http://schemas.microsoft.com/office/powerpoint/2010/main" val="12348795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6" y="1189176"/>
            <a:ext cx="11473970" cy="1831739"/>
          </a:xfrm>
        </p:spPr>
        <p:txBody>
          <a:bodyPr lIns="164592" rIns="164592"/>
          <a:lstStyle>
            <a:lvl1pPr marL="0" indent="0">
              <a:buNone/>
              <a:defRPr sz="3530">
                <a:gradFill>
                  <a:gsLst>
                    <a:gs pos="1250">
                      <a:schemeClr val="tx2"/>
                    </a:gs>
                    <a:gs pos="99000">
                      <a:schemeClr val="tx2"/>
                    </a:gs>
                  </a:gsLst>
                  <a:lin ang="5400000" scaled="0"/>
                </a:gradFill>
              </a:defRPr>
            </a:lvl1pPr>
            <a:lvl2pPr marL="0" indent="0">
              <a:buFontTx/>
              <a:buNone/>
              <a:defRPr sz="1765"/>
            </a:lvl2pPr>
            <a:lvl3pPr marL="224107" indent="0">
              <a:buNone/>
              <a:defRPr sz="1765"/>
            </a:lvl3pPr>
            <a:lvl4pPr marL="448213" indent="0">
              <a:buNone/>
              <a:defRPr sz="1569"/>
            </a:lvl4pPr>
            <a:lvl5pPr marL="672320" indent="0">
              <a:buNone/>
              <a:defRPr sz="156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sz="4706"/>
            </a:lvl1pPr>
          </a:lstStyle>
          <a:p>
            <a:r>
              <a:rPr lang="en-US" dirty="0"/>
              <a:t>Click to edit Master title style</a:t>
            </a:r>
          </a:p>
        </p:txBody>
      </p:sp>
    </p:spTree>
    <p:extLst>
      <p:ext uri="{BB962C8B-B14F-4D97-AF65-F5344CB8AC3E}">
        <p14:creationId xmlns:p14="http://schemas.microsoft.com/office/powerpoint/2010/main" val="328865288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8"/>
            <a:ext cx="11473970" cy="1898128"/>
          </a:xfrm>
        </p:spPr>
        <p:txBody>
          <a:bodyPr wrap="square">
            <a:spAutoFit/>
          </a:bodyPr>
          <a:lstStyle>
            <a:lvl1pPr>
              <a:defRPr sz="3530"/>
            </a:lvl1pPr>
            <a:lvl2pPr>
              <a:defRPr sz="1961"/>
            </a:lvl2pPr>
            <a:lvl3pPr>
              <a:defRPr sz="1765"/>
            </a:lvl3pPr>
            <a:lvl4pPr>
              <a:defRPr sz="1569"/>
            </a:lvl4pPr>
            <a:lvl5pPr>
              <a:defRPr sz="156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706"/>
            </a:lvl1pPr>
          </a:lstStyle>
          <a:p>
            <a:r>
              <a:rPr lang="en-US" dirty="0"/>
              <a:t>Click to edit Master title style</a:t>
            </a:r>
          </a:p>
        </p:txBody>
      </p:sp>
    </p:spTree>
    <p:extLst>
      <p:ext uri="{BB962C8B-B14F-4D97-AF65-F5344CB8AC3E}">
        <p14:creationId xmlns:p14="http://schemas.microsoft.com/office/powerpoint/2010/main" val="35947650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6"/>
            </a:lvl1pPr>
          </a:lstStyle>
          <a:p>
            <a:r>
              <a:rPr lang="en-US" dirty="0"/>
              <a:t>Click to edit Master title style</a:t>
            </a:r>
          </a:p>
        </p:txBody>
      </p:sp>
      <p:sp>
        <p:nvSpPr>
          <p:cNvPr id="4" name="Text Placeholder 3"/>
          <p:cNvSpPr>
            <a:spLocks noGrp="1"/>
          </p:cNvSpPr>
          <p:nvPr>
            <p:ph type="body" sz="quarter" idx="10"/>
          </p:nvPr>
        </p:nvSpPr>
        <p:spPr>
          <a:xfrm>
            <a:off x="358854" y="1187644"/>
            <a:ext cx="5498540" cy="1777420"/>
          </a:xfrm>
        </p:spPr>
        <p:txBody>
          <a:bodyPr wrap="square">
            <a:spAutoFit/>
          </a:bodyPr>
          <a:lstStyle>
            <a:lvl1pPr marL="281691" indent="-281691">
              <a:spcBef>
                <a:spcPts val="1200"/>
              </a:spcBef>
              <a:buClr>
                <a:schemeClr val="tx1"/>
              </a:buClr>
              <a:buFont typeface="Arial" pitchFamily="34" charset="0"/>
              <a:buChar char="•"/>
              <a:defRPr sz="3138"/>
            </a:lvl1pPr>
            <a:lvl2pPr marL="520725" indent="-228611">
              <a:defRPr sz="1765"/>
            </a:lvl2pPr>
            <a:lvl3pPr marL="685835" indent="-165108">
              <a:tabLst/>
              <a:defRPr sz="1765"/>
            </a:lvl3pPr>
            <a:lvl4pPr marL="863642" indent="-177809">
              <a:defRPr sz="1569"/>
            </a:lvl4pPr>
            <a:lvl5pPr marL="1028751" indent="-165108">
              <a:tabLst/>
              <a:defRPr sz="156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335004" y="1187644"/>
            <a:ext cx="5498540" cy="1777420"/>
          </a:xfrm>
        </p:spPr>
        <p:txBody>
          <a:bodyPr wrap="square">
            <a:spAutoFit/>
          </a:bodyPr>
          <a:lstStyle>
            <a:lvl1pPr marL="281691" indent="-281691">
              <a:spcBef>
                <a:spcPts val="1200"/>
              </a:spcBef>
              <a:buClr>
                <a:schemeClr val="tx1"/>
              </a:buClr>
              <a:buFont typeface="Arial" pitchFamily="34" charset="0"/>
              <a:buChar char="•"/>
              <a:defRPr sz="3138"/>
            </a:lvl1pPr>
            <a:lvl2pPr marL="520725" indent="-228611">
              <a:defRPr sz="1765"/>
            </a:lvl2pPr>
            <a:lvl3pPr marL="685835" indent="-165108">
              <a:tabLst/>
              <a:defRPr sz="1765"/>
            </a:lvl3pPr>
            <a:lvl4pPr marL="863642" indent="-177809">
              <a:defRPr sz="1569"/>
            </a:lvl4pPr>
            <a:lvl5pPr marL="1028751" indent="-165108">
              <a:tabLst/>
              <a:defRPr sz="156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376807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2595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8"/>
            <a:ext cx="11653523" cy="240415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100" indent="0">
              <a:buNone/>
              <a:defRPr/>
            </a:lvl3pPr>
            <a:lvl4pPr marL="448198" indent="0">
              <a:buNone/>
              <a:defRPr/>
            </a:lvl4pPr>
            <a:lvl5pPr marL="67229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035431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513510"/>
          </a:xfrm>
        </p:spPr>
        <p:txBody>
          <a:bodyPr/>
          <a:lstStyle>
            <a:lvl1pPr marL="0" indent="0" algn="ctr">
              <a:buNone/>
              <a:defRPr sz="2400"/>
            </a:lvl1pPr>
            <a:lvl2pPr marL="457118" indent="0" algn="ctr">
              <a:buNone/>
              <a:defRPr sz="2000"/>
            </a:lvl2pPr>
            <a:lvl3pPr marL="914236" indent="0" algn="ctr">
              <a:buNone/>
              <a:defRPr sz="1800"/>
            </a:lvl3pPr>
            <a:lvl4pPr marL="1371354" indent="0" algn="ctr">
              <a:buNone/>
              <a:defRPr sz="1600"/>
            </a:lvl4pPr>
            <a:lvl5pPr marL="1828471" indent="0" algn="ctr">
              <a:buNone/>
              <a:defRPr sz="1600"/>
            </a:lvl5pPr>
            <a:lvl6pPr marL="2285589" indent="0" algn="ctr">
              <a:buNone/>
              <a:defRPr sz="1600"/>
            </a:lvl6pPr>
            <a:lvl7pPr marL="2742707" indent="0" algn="ctr">
              <a:buNone/>
              <a:defRPr sz="1600"/>
            </a:lvl7pPr>
            <a:lvl8pPr marL="3199824" indent="0" algn="ctr">
              <a:buNone/>
              <a:defRPr sz="1600"/>
            </a:lvl8pPr>
            <a:lvl9pPr marL="365694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B1B0A9-330C-41E4-A268-F951B31A0B58}"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FA19D-864E-44C6-89C9-110DD4D5C390}" type="slidenum">
              <a:rPr lang="en-US" smtClean="0"/>
              <a:t>‹#›</a:t>
            </a:fld>
            <a:endParaRPr lang="en-US"/>
          </a:p>
        </p:txBody>
      </p:sp>
    </p:spTree>
    <p:extLst>
      <p:ext uri="{BB962C8B-B14F-4D97-AF65-F5344CB8AC3E}">
        <p14:creationId xmlns:p14="http://schemas.microsoft.com/office/powerpoint/2010/main" val="338158976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5D56-F179-455D-A744-9A4B448BE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B9568-55C9-4112-98AF-75E7803C5529}"/>
              </a:ext>
            </a:extLst>
          </p:cNvPr>
          <p:cNvSpPr>
            <a:spLocks noGrp="1"/>
          </p:cNvSpPr>
          <p:nvPr>
            <p:ph sz="half" idx="1"/>
          </p:nvPr>
        </p:nvSpPr>
        <p:spPr>
          <a:xfrm>
            <a:off x="838200" y="1825625"/>
            <a:ext cx="5181601" cy="32551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4E5C1-3F02-4B26-8D67-16B0204A639A}"/>
              </a:ext>
            </a:extLst>
          </p:cNvPr>
          <p:cNvSpPr>
            <a:spLocks noGrp="1"/>
          </p:cNvSpPr>
          <p:nvPr>
            <p:ph sz="half" idx="2"/>
          </p:nvPr>
        </p:nvSpPr>
        <p:spPr>
          <a:xfrm>
            <a:off x="6172199" y="1825625"/>
            <a:ext cx="5181601" cy="32551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B00755-1104-4DF1-A5B5-F3F88D5A7727}"/>
              </a:ext>
            </a:extLst>
          </p:cNvPr>
          <p:cNvSpPr>
            <a:spLocks noGrp="1"/>
          </p:cNvSpPr>
          <p:nvPr>
            <p:ph type="dt" sz="half" idx="10"/>
          </p:nvPr>
        </p:nvSpPr>
        <p:spPr/>
        <p:txBody>
          <a:bodyPr/>
          <a:lstStyle/>
          <a:p>
            <a:fld id="{EA3651B2-37F3-4C4E-AA9C-A730DA8A0A5B}" type="datetimeFigureOut">
              <a:rPr lang="en-US" smtClean="0"/>
              <a:t>10/4/2020</a:t>
            </a:fld>
            <a:endParaRPr lang="en-US"/>
          </a:p>
        </p:txBody>
      </p:sp>
      <p:sp>
        <p:nvSpPr>
          <p:cNvPr id="6" name="Footer Placeholder 5">
            <a:extLst>
              <a:ext uri="{FF2B5EF4-FFF2-40B4-BE49-F238E27FC236}">
                <a16:creationId xmlns:a16="http://schemas.microsoft.com/office/drawing/2014/main" id="{DA717674-E116-4930-9DD6-819222F8D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D2EDF-C882-4279-860E-7439ED039467}"/>
              </a:ext>
            </a:extLst>
          </p:cNvPr>
          <p:cNvSpPr>
            <a:spLocks noGrp="1"/>
          </p:cNvSpPr>
          <p:nvPr>
            <p:ph type="sldNum" sz="quarter" idx="12"/>
          </p:nvPr>
        </p:nvSpPr>
        <p:spPr/>
        <p:txBody>
          <a:bodyPr/>
          <a:lstStyle/>
          <a:p>
            <a:fld id="{6254C566-822D-4D57-87D5-3A576E412A17}" type="slidenum">
              <a:rPr lang="en-US" smtClean="0"/>
              <a:t>‹#›</a:t>
            </a:fld>
            <a:endParaRPr lang="en-US"/>
          </a:p>
        </p:txBody>
      </p:sp>
    </p:spTree>
    <p:extLst>
      <p:ext uri="{BB962C8B-B14F-4D97-AF65-F5344CB8AC3E}">
        <p14:creationId xmlns:p14="http://schemas.microsoft.com/office/powerpoint/2010/main" val="371982667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spid="_x0000_s1035"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90" y="1590"/>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endParaRPr lang="en-US"/>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93" indent="0">
              <a:buNone/>
              <a:defRPr/>
            </a:lvl2pPr>
            <a:lvl3pPr marL="588305" indent="0">
              <a:buNone/>
              <a:defRPr/>
            </a:lvl3pPr>
            <a:lvl4pPr marL="869897" indent="0">
              <a:buNone/>
              <a:defRPr/>
            </a:lvl4pPr>
            <a:lvl5pPr marL="1105219" indent="0">
              <a:buNone/>
              <a:defRPr/>
            </a:lvl5pPr>
          </a:lstStyle>
          <a:p>
            <a:pPr lvl="0"/>
            <a:r>
              <a:rPr lang="en-US"/>
              <a:t>Click to add subtitle</a:t>
            </a:r>
          </a:p>
        </p:txBody>
      </p:sp>
      <p:sp>
        <p:nvSpPr>
          <p:cNvPr id="16" name="Text Placeholder 15"/>
          <p:cNvSpPr>
            <a:spLocks noGrp="1"/>
          </p:cNvSpPr>
          <p:nvPr>
            <p:ph type="body" sz="quarter" idx="14"/>
            <p:custDataLst>
              <p:tags r:id="rId5"/>
            </p:custDataLst>
          </p:nvPr>
        </p:nvSpPr>
        <p:spPr>
          <a:xfrm>
            <a:off x="404813" y="1330326"/>
            <a:ext cx="11365992" cy="260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custDataLst>
              <p:tags r:id="rId6"/>
            </p:custDataLst>
          </p:nvPr>
        </p:nvSpPr>
        <p:spPr/>
        <p:txBody>
          <a:bodyPr/>
          <a:lstStyle/>
          <a:p>
            <a:fld id="{FAADACFB-7C71-4E89-89D2-7BBA40B7BFA9}"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18549861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DE1A-8102-46D8-9345-69993015D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3E381-8EAE-45ED-8CBD-95C0E99FB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4678F6-662D-4E6B-8193-CE02BE135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BFBCE-6F10-461E-91C7-437A3E13AF59}"/>
              </a:ext>
            </a:extLst>
          </p:cNvPr>
          <p:cNvSpPr>
            <a:spLocks noGrp="1"/>
          </p:cNvSpPr>
          <p:nvPr>
            <p:ph type="dt" sz="half" idx="10"/>
          </p:nvPr>
        </p:nvSpPr>
        <p:spPr/>
        <p:txBody>
          <a:bodyPr/>
          <a:lstStyle/>
          <a:p>
            <a:fld id="{F908718D-4F5B-49CB-907C-1BA409A0A323}" type="datetimeFigureOut">
              <a:rPr lang="en-US" smtClean="0"/>
              <a:t>10/4/2020</a:t>
            </a:fld>
            <a:endParaRPr lang="en-US"/>
          </a:p>
        </p:txBody>
      </p:sp>
      <p:sp>
        <p:nvSpPr>
          <p:cNvPr id="6" name="Footer Placeholder 5">
            <a:extLst>
              <a:ext uri="{FF2B5EF4-FFF2-40B4-BE49-F238E27FC236}">
                <a16:creationId xmlns:a16="http://schemas.microsoft.com/office/drawing/2014/main" id="{E24E40E7-F3F6-472B-AD7A-3A7E6D2F4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9CCC6-B1BC-45EC-8659-85C8AA7F1726}"/>
              </a:ext>
            </a:extLst>
          </p:cNvPr>
          <p:cNvSpPr>
            <a:spLocks noGrp="1"/>
          </p:cNvSpPr>
          <p:nvPr>
            <p:ph type="sldNum" sz="quarter" idx="12"/>
          </p:nvPr>
        </p:nvSpPr>
        <p:spPr/>
        <p:txBody>
          <a:bodyPr/>
          <a:lstStyle/>
          <a:p>
            <a:fld id="{A0A34B04-357A-42B2-A1D2-5EF4FA637ED6}" type="slidenum">
              <a:rPr lang="en-US" smtClean="0"/>
              <a:t>‹#›</a:t>
            </a:fld>
            <a:endParaRPr lang="en-US"/>
          </a:p>
        </p:txBody>
      </p:sp>
    </p:spTree>
    <p:extLst>
      <p:ext uri="{BB962C8B-B14F-4D97-AF65-F5344CB8AC3E}">
        <p14:creationId xmlns:p14="http://schemas.microsoft.com/office/powerpoint/2010/main" val="17349284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1815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974329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826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7134347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5165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32011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7182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859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647291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8858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8" Type="http://schemas.openxmlformats.org/officeDocument/2006/relationships/slideLayout" Target="../slideLayouts/slideLayout48.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theme" Target="../theme/theme4.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24" Type="http://schemas.openxmlformats.org/officeDocument/2006/relationships/theme" Target="../theme/theme5.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A04E-3816-47CD-8768-4102C8D8E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F3A63-2A43-4960-A8DE-CBEB3F3B2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04840-8A7C-4F2E-B275-76C2038D7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8718D-4F5B-49CB-907C-1BA409A0A323}" type="datetimeFigureOut">
              <a:rPr lang="en-US" smtClean="0"/>
              <a:t>10/4/2020</a:t>
            </a:fld>
            <a:endParaRPr lang="en-US"/>
          </a:p>
        </p:txBody>
      </p:sp>
      <p:sp>
        <p:nvSpPr>
          <p:cNvPr id="5" name="Footer Placeholder 4">
            <a:extLst>
              <a:ext uri="{FF2B5EF4-FFF2-40B4-BE49-F238E27FC236}">
                <a16:creationId xmlns:a16="http://schemas.microsoft.com/office/drawing/2014/main" id="{0A2C60E8-E674-4ECD-8E24-713551F62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927594-DD13-4509-92EF-C8A471708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34B04-357A-42B2-A1D2-5EF4FA637ED6}" type="slidenum">
              <a:rPr lang="en-US" smtClean="0"/>
              <a:t>‹#›</a:t>
            </a:fld>
            <a:endParaRPr lang="en-US"/>
          </a:p>
        </p:txBody>
      </p:sp>
    </p:spTree>
    <p:extLst>
      <p:ext uri="{BB962C8B-B14F-4D97-AF65-F5344CB8AC3E}">
        <p14:creationId xmlns:p14="http://schemas.microsoft.com/office/powerpoint/2010/main" val="958990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4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9068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hf sldNum="0" hdr="0" ftr="0" dt="0"/>
  <p:txStyles>
    <p:titleStyle>
      <a:lvl1pPr algn="l" defTabSz="932754"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3" marR="0" indent="-228603" algn="l" defTabSz="93275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5" marR="0" indent="-228603" algn="l" defTabSz="93275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33" marR="0" indent="-200027" algn="l" defTabSz="93275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73" marR="0" indent="-180977" algn="l" defTabSz="93275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50" marR="0" indent="-168277" algn="l" defTabSz="93275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70" indent="-233188" algn="l" defTabSz="9327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48" indent="-233188" algn="l" defTabSz="9327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825" indent="-233188" algn="l" defTabSz="9327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203" indent="-233188" algn="l" defTabSz="9327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54" rtl="0" eaLnBrk="1" latinLnBrk="0" hangingPunct="1">
        <a:defRPr sz="1800" kern="1200">
          <a:solidFill>
            <a:schemeClr val="tx1"/>
          </a:solidFill>
          <a:latin typeface="+mn-lt"/>
          <a:ea typeface="+mn-ea"/>
          <a:cs typeface="+mn-cs"/>
        </a:defRPr>
      </a:lvl1pPr>
      <a:lvl2pPr marL="466377" algn="l" defTabSz="932754" rtl="0" eaLnBrk="1" latinLnBrk="0" hangingPunct="1">
        <a:defRPr sz="1800" kern="1200">
          <a:solidFill>
            <a:schemeClr val="tx1"/>
          </a:solidFill>
          <a:latin typeface="+mn-lt"/>
          <a:ea typeface="+mn-ea"/>
          <a:cs typeface="+mn-cs"/>
        </a:defRPr>
      </a:lvl2pPr>
      <a:lvl3pPr marL="932754" algn="l" defTabSz="932754" rtl="0" eaLnBrk="1" latinLnBrk="0" hangingPunct="1">
        <a:defRPr sz="1800" kern="1200">
          <a:solidFill>
            <a:schemeClr val="tx1"/>
          </a:solidFill>
          <a:latin typeface="+mn-lt"/>
          <a:ea typeface="+mn-ea"/>
          <a:cs typeface="+mn-cs"/>
        </a:defRPr>
      </a:lvl3pPr>
      <a:lvl4pPr marL="1399129" algn="l" defTabSz="932754" rtl="0" eaLnBrk="1" latinLnBrk="0" hangingPunct="1">
        <a:defRPr sz="1800" kern="1200">
          <a:solidFill>
            <a:schemeClr val="tx1"/>
          </a:solidFill>
          <a:latin typeface="+mn-lt"/>
          <a:ea typeface="+mn-ea"/>
          <a:cs typeface="+mn-cs"/>
        </a:defRPr>
      </a:lvl4pPr>
      <a:lvl5pPr marL="1865506" algn="l" defTabSz="932754" rtl="0" eaLnBrk="1" latinLnBrk="0" hangingPunct="1">
        <a:defRPr sz="1800" kern="1200">
          <a:solidFill>
            <a:schemeClr val="tx1"/>
          </a:solidFill>
          <a:latin typeface="+mn-lt"/>
          <a:ea typeface="+mn-ea"/>
          <a:cs typeface="+mn-cs"/>
        </a:defRPr>
      </a:lvl5pPr>
      <a:lvl6pPr marL="2331884" algn="l" defTabSz="932754" rtl="0" eaLnBrk="1" latinLnBrk="0" hangingPunct="1">
        <a:defRPr sz="1800" kern="1200">
          <a:solidFill>
            <a:schemeClr val="tx1"/>
          </a:solidFill>
          <a:latin typeface="+mn-lt"/>
          <a:ea typeface="+mn-ea"/>
          <a:cs typeface="+mn-cs"/>
        </a:defRPr>
      </a:lvl6pPr>
      <a:lvl7pPr marL="2798260" algn="l" defTabSz="932754" rtl="0" eaLnBrk="1" latinLnBrk="0" hangingPunct="1">
        <a:defRPr sz="1800" kern="1200">
          <a:solidFill>
            <a:schemeClr val="tx1"/>
          </a:solidFill>
          <a:latin typeface="+mn-lt"/>
          <a:ea typeface="+mn-ea"/>
          <a:cs typeface="+mn-cs"/>
        </a:defRPr>
      </a:lvl7pPr>
      <a:lvl8pPr marL="3264636" algn="l" defTabSz="932754" rtl="0" eaLnBrk="1" latinLnBrk="0" hangingPunct="1">
        <a:defRPr sz="1800" kern="1200">
          <a:solidFill>
            <a:schemeClr val="tx1"/>
          </a:solidFill>
          <a:latin typeface="+mn-lt"/>
          <a:ea typeface="+mn-ea"/>
          <a:cs typeface="+mn-cs"/>
        </a:defRPr>
      </a:lvl8pPr>
      <a:lvl9pPr marL="3731013" algn="l" defTabSz="9327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64FDB-E7AD-4511-B3B3-3C8D947778B0}" type="datetime1">
              <a:rPr lang="en-US" smtClean="0"/>
              <a:t>10/4/2020</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12253706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Lst>
  <p:hf hdr="0" ftr="0" dt="0"/>
  <p:txStyles>
    <p:titleStyle>
      <a:lvl1pPr algn="l" defTabSz="914411"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8" indent="-228603" algn="l" defTabSz="914411"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14" indent="-228603" algn="l" defTabSz="914411"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19" indent="-228603" algn="l" defTabSz="914411"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24" indent="-228603" algn="l" defTabSz="914411"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31"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1"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5"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2" algn="l" defTabSz="914411" rtl="0" eaLnBrk="1" latinLnBrk="0" hangingPunct="1">
        <a:defRPr sz="1800" kern="1200">
          <a:solidFill>
            <a:schemeClr val="tx1"/>
          </a:solidFill>
          <a:latin typeface="+mn-lt"/>
          <a:ea typeface="+mn-ea"/>
          <a:cs typeface="+mn-cs"/>
        </a:defRPr>
      </a:lvl5pPr>
      <a:lvl6pPr marL="2286027" algn="l" defTabSz="914411" rtl="0" eaLnBrk="1" latinLnBrk="0" hangingPunct="1">
        <a:defRPr sz="1800" kern="1200">
          <a:solidFill>
            <a:schemeClr val="tx1"/>
          </a:solidFill>
          <a:latin typeface="+mn-lt"/>
          <a:ea typeface="+mn-ea"/>
          <a:cs typeface="+mn-cs"/>
        </a:defRPr>
      </a:lvl6pPr>
      <a:lvl7pPr marL="2743233" algn="l" defTabSz="914411" rtl="0" eaLnBrk="1" latinLnBrk="0" hangingPunct="1">
        <a:defRPr sz="1800" kern="1200">
          <a:solidFill>
            <a:schemeClr val="tx1"/>
          </a:solidFill>
          <a:latin typeface="+mn-lt"/>
          <a:ea typeface="+mn-ea"/>
          <a:cs typeface="+mn-cs"/>
        </a:defRPr>
      </a:lvl7pPr>
      <a:lvl8pPr marL="3200438" algn="l" defTabSz="914411" rtl="0" eaLnBrk="1" latinLnBrk="0" hangingPunct="1">
        <a:defRPr sz="1800" kern="1200">
          <a:solidFill>
            <a:schemeClr val="tx1"/>
          </a:solidFill>
          <a:latin typeface="+mn-lt"/>
          <a:ea typeface="+mn-ea"/>
          <a:cs typeface="+mn-cs"/>
        </a:defRPr>
      </a:lvl8pPr>
      <a:lvl9pPr marL="3657643" algn="l" defTabSz="91441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017" y="289515"/>
            <a:ext cx="11473968"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59016" y="1189181"/>
            <a:ext cx="11473970" cy="260332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713204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1" r:id="rId5"/>
    <p:sldLayoutId id="2147483742" r:id="rId6"/>
    <p:sldLayoutId id="2147483743" r:id="rId7"/>
    <p:sldLayoutId id="2147483744" r:id="rId8"/>
    <p:sldLayoutId id="2147483745" r:id="rId9"/>
  </p:sldLayoutIdLst>
  <p:transition>
    <p:fade/>
  </p:transition>
  <p:txStyles>
    <p:titleStyle>
      <a:lvl1pPr algn="l" defTabSz="914408" rtl="0" eaLnBrk="1" latinLnBrk="0" hangingPunct="1">
        <a:lnSpc>
          <a:spcPct val="90000"/>
        </a:lnSpc>
        <a:spcBef>
          <a:spcPct val="0"/>
        </a:spcBef>
        <a:buNone/>
        <a:defRPr lang="en-US" sz="5753" b="0" kern="1200" cap="none" spc="-99"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61" marR="0" indent="-336161" algn="l" defTabSz="914408" rtl="0" eaLnBrk="1" fontAlgn="auto" latinLnBrk="0" hangingPunct="1">
        <a:lnSpc>
          <a:spcPct val="90000"/>
        </a:lnSpc>
        <a:spcBef>
          <a:spcPct val="20000"/>
        </a:spcBef>
        <a:spcAft>
          <a:spcPts val="0"/>
        </a:spcAft>
        <a:buClrTx/>
        <a:buSzPct val="90000"/>
        <a:buFont typeface="Arial" pitchFamily="34" charset="0"/>
        <a:buChar char="•"/>
        <a:tabLst/>
        <a:defRPr sz="4706" kern="1200" spc="0" baseline="0">
          <a:gradFill>
            <a:gsLst>
              <a:gs pos="1250">
                <a:schemeClr val="tx1"/>
              </a:gs>
              <a:gs pos="100000">
                <a:schemeClr val="tx1"/>
              </a:gs>
            </a:gsLst>
            <a:lin ang="5400000" scaled="0"/>
          </a:gradFill>
          <a:latin typeface="+mj-lt"/>
          <a:ea typeface="+mn-ea"/>
          <a:cs typeface="+mn-cs"/>
        </a:defRPr>
      </a:lvl1pPr>
      <a:lvl2pPr marL="603924" marR="0" indent="-267720" algn="l" defTabSz="914408" rtl="0" eaLnBrk="1" fontAlgn="auto" latinLnBrk="0" hangingPunct="1">
        <a:lnSpc>
          <a:spcPct val="90000"/>
        </a:lnSpc>
        <a:spcBef>
          <a:spcPct val="20000"/>
        </a:spcBef>
        <a:spcAft>
          <a:spcPts val="0"/>
        </a:spcAft>
        <a:buClrTx/>
        <a:buSzPct val="90000"/>
        <a:buFont typeface="Arial" pitchFamily="34" charset="0"/>
        <a:buChar char="•"/>
        <a:tabLst/>
        <a:defRPr sz="3138" kern="1200" spc="0" baseline="0">
          <a:gradFill>
            <a:gsLst>
              <a:gs pos="1250">
                <a:schemeClr val="tx1"/>
              </a:gs>
              <a:gs pos="100000">
                <a:schemeClr val="tx1"/>
              </a:gs>
            </a:gsLst>
            <a:lin ang="5400000" scaled="0"/>
          </a:gradFill>
          <a:latin typeface="+mn-lt"/>
          <a:ea typeface="+mn-ea"/>
          <a:cs typeface="+mn-cs"/>
        </a:defRPr>
      </a:lvl2pPr>
      <a:lvl3pPr marL="823910" marR="0" indent="-222062" algn="l" defTabSz="914408" rtl="0" eaLnBrk="1" fontAlgn="auto" latinLnBrk="0" hangingPunct="1">
        <a:lnSpc>
          <a:spcPct val="90000"/>
        </a:lnSpc>
        <a:spcBef>
          <a:spcPct val="20000"/>
        </a:spcBef>
        <a:spcAft>
          <a:spcPts val="0"/>
        </a:spcAft>
        <a:buClrTx/>
        <a:buSzPct val="90000"/>
        <a:buFont typeface="Arial" pitchFamily="34" charset="0"/>
        <a:buChar char="•"/>
        <a:tabLst/>
        <a:defRPr sz="2615" kern="1200" spc="0" baseline="0">
          <a:gradFill>
            <a:gsLst>
              <a:gs pos="1250">
                <a:schemeClr val="tx1"/>
              </a:gs>
              <a:gs pos="100000">
                <a:schemeClr val="tx1"/>
              </a:gs>
            </a:gsLst>
            <a:lin ang="5400000" scaled="0"/>
          </a:gradFill>
          <a:latin typeface="+mn-lt"/>
          <a:ea typeface="+mn-ea"/>
          <a:cs typeface="+mn-cs"/>
        </a:defRPr>
      </a:lvl3pPr>
      <a:lvl4pPr marL="1043896" marR="0" indent="-222062" algn="l" defTabSz="91440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4pPr>
      <a:lvl5pPr marL="1195396" marR="0" indent="-222062" algn="l" defTabSz="91440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5pPr>
      <a:lvl6pPr marL="2514623" indent="-228603" algn="l" defTabSz="91440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829" indent="-228603" algn="l" defTabSz="91440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033" indent="-228603" algn="l" defTabSz="91440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239" indent="-228603" algn="l" defTabSz="91440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08" rtl="0" eaLnBrk="1" latinLnBrk="0" hangingPunct="1">
        <a:defRPr sz="1765" kern="1200">
          <a:solidFill>
            <a:schemeClr val="tx1"/>
          </a:solidFill>
          <a:latin typeface="+mn-lt"/>
          <a:ea typeface="+mn-ea"/>
          <a:cs typeface="+mn-cs"/>
        </a:defRPr>
      </a:lvl1pPr>
      <a:lvl2pPr marL="457205" algn="l" defTabSz="914408" rtl="0" eaLnBrk="1" latinLnBrk="0" hangingPunct="1">
        <a:defRPr sz="1765" kern="1200">
          <a:solidFill>
            <a:schemeClr val="tx1"/>
          </a:solidFill>
          <a:latin typeface="+mn-lt"/>
          <a:ea typeface="+mn-ea"/>
          <a:cs typeface="+mn-cs"/>
        </a:defRPr>
      </a:lvl2pPr>
      <a:lvl3pPr marL="914408" algn="l" defTabSz="914408" rtl="0" eaLnBrk="1" latinLnBrk="0" hangingPunct="1">
        <a:defRPr sz="1765" kern="1200">
          <a:solidFill>
            <a:schemeClr val="tx1"/>
          </a:solidFill>
          <a:latin typeface="+mn-lt"/>
          <a:ea typeface="+mn-ea"/>
          <a:cs typeface="+mn-cs"/>
        </a:defRPr>
      </a:lvl3pPr>
      <a:lvl4pPr marL="1371614" algn="l" defTabSz="914408" rtl="0" eaLnBrk="1" latinLnBrk="0" hangingPunct="1">
        <a:defRPr sz="1765" kern="1200">
          <a:solidFill>
            <a:schemeClr val="tx1"/>
          </a:solidFill>
          <a:latin typeface="+mn-lt"/>
          <a:ea typeface="+mn-ea"/>
          <a:cs typeface="+mn-cs"/>
        </a:defRPr>
      </a:lvl4pPr>
      <a:lvl5pPr marL="1828817" algn="l" defTabSz="914408" rtl="0" eaLnBrk="1" latinLnBrk="0" hangingPunct="1">
        <a:defRPr sz="1765" kern="1200">
          <a:solidFill>
            <a:schemeClr val="tx1"/>
          </a:solidFill>
          <a:latin typeface="+mn-lt"/>
          <a:ea typeface="+mn-ea"/>
          <a:cs typeface="+mn-cs"/>
        </a:defRPr>
      </a:lvl5pPr>
      <a:lvl6pPr marL="2286023" algn="l" defTabSz="914408" rtl="0" eaLnBrk="1" latinLnBrk="0" hangingPunct="1">
        <a:defRPr sz="1765" kern="1200">
          <a:solidFill>
            <a:schemeClr val="tx1"/>
          </a:solidFill>
          <a:latin typeface="+mn-lt"/>
          <a:ea typeface="+mn-ea"/>
          <a:cs typeface="+mn-cs"/>
        </a:defRPr>
      </a:lvl6pPr>
      <a:lvl7pPr marL="2743226" algn="l" defTabSz="914408" rtl="0" eaLnBrk="1" latinLnBrk="0" hangingPunct="1">
        <a:defRPr sz="1765" kern="1200">
          <a:solidFill>
            <a:schemeClr val="tx1"/>
          </a:solidFill>
          <a:latin typeface="+mn-lt"/>
          <a:ea typeface="+mn-ea"/>
          <a:cs typeface="+mn-cs"/>
        </a:defRPr>
      </a:lvl7pPr>
      <a:lvl8pPr marL="3200430" algn="l" defTabSz="914408" rtl="0" eaLnBrk="1" latinLnBrk="0" hangingPunct="1">
        <a:defRPr sz="1765" kern="1200">
          <a:solidFill>
            <a:schemeClr val="tx1"/>
          </a:solidFill>
          <a:latin typeface="+mn-lt"/>
          <a:ea typeface="+mn-ea"/>
          <a:cs typeface="+mn-cs"/>
        </a:defRPr>
      </a:lvl8pPr>
      <a:lvl9pPr marL="3657637" algn="l" defTabSz="914408"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231">
          <p15:clr>
            <a:srgbClr val="5ACBF0"/>
          </p15:clr>
        </p15:guide>
        <p15:guide id="3" pos="999">
          <p15:clr>
            <a:srgbClr val="5ACBF0"/>
          </p15:clr>
        </p15:guide>
        <p15:guide id="4" pos="1767">
          <p15:clr>
            <a:srgbClr val="5ACBF0"/>
          </p15:clr>
        </p15:guide>
        <p15:guide id="5" pos="2535">
          <p15:clr>
            <a:srgbClr val="5ACBF0"/>
          </p15:clr>
        </p15:guide>
        <p15:guide id="6" pos="3303">
          <p15:clr>
            <a:srgbClr val="5ACBF0"/>
          </p15:clr>
        </p15:guide>
        <p15:guide id="8" pos="4070">
          <p15:clr>
            <a:srgbClr val="5ACBF0"/>
          </p15:clr>
        </p15:guide>
        <p15:guide id="9" pos="4838">
          <p15:clr>
            <a:srgbClr val="5ACBF0"/>
          </p15:clr>
        </p15:guide>
        <p15:guide id="11" pos="5606">
          <p15:clr>
            <a:srgbClr val="5ACBF0"/>
          </p15:clr>
        </p15:guide>
        <p15:guide id="12" pos="6374">
          <p15:clr>
            <a:srgbClr val="5ACBF0"/>
          </p15:clr>
        </p15:guide>
        <p15:guide id="14" pos="7142">
          <p15:clr>
            <a:srgbClr val="5ACBF0"/>
          </p15:clr>
        </p15:guide>
        <p15:guide id="15" pos="7602">
          <p15:clr>
            <a:srgbClr val="5ACBF0"/>
          </p15:clr>
        </p15:guide>
        <p15:guide id="16" pos="384">
          <p15:clr>
            <a:srgbClr val="C35EA4"/>
          </p15:clr>
        </p15:guide>
        <p15:guide id="17" pos="7449">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71377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common/storage-account-overview" TargetMode="External"/><Relationship Id="rId7" Type="http://schemas.openxmlformats.org/officeDocument/2006/relationships/hyperlink" Target="https://docs.microsoft.com/en-us/learn/modules/gather-metrics-blob-storage/"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docs.microsoft.com/en-us/learn/modules/connect-an-app-to-azure-storage/" TargetMode="External"/><Relationship Id="rId5" Type="http://schemas.openxmlformats.org/officeDocument/2006/relationships/hyperlink" Target="https://docs.microsoft.com/en-us/azure/data-share/" TargetMode="External"/><Relationship Id="rId4" Type="http://schemas.openxmlformats.org/officeDocument/2006/relationships/hyperlink" Target="https://docs.microsoft.com/en-us/azure/storage/common/storage-redundancy?toc=%2fazure%2fstorage%2fblobs%2ftoc.js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5.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5.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DD0D1B-8DD5-4BEF-84DA-90D2AA153DF4}"/>
              </a:ext>
            </a:extLst>
          </p:cNvPr>
          <p:cNvSpPr>
            <a:spLocks noGrp="1"/>
          </p:cNvSpPr>
          <p:nvPr>
            <p:ph type="title"/>
          </p:nvPr>
        </p:nvSpPr>
        <p:spPr>
          <a:xfrm>
            <a:off x="588342" y="2979538"/>
            <a:ext cx="4167828" cy="553998"/>
          </a:xfrm>
        </p:spPr>
        <p:txBody>
          <a:bodyPr/>
          <a:lstStyle/>
          <a:p>
            <a:r>
              <a:rPr lang="en-US" dirty="0"/>
              <a:t>Storage Lab </a:t>
            </a:r>
          </a:p>
        </p:txBody>
      </p:sp>
    </p:spTree>
    <p:extLst>
      <p:ext uri="{BB962C8B-B14F-4D97-AF65-F5344CB8AC3E}">
        <p14:creationId xmlns:p14="http://schemas.microsoft.com/office/powerpoint/2010/main" val="287533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873" y="1910166"/>
            <a:ext cx="5888039" cy="3385542"/>
          </a:xfrm>
        </p:spPr>
        <p:txBody>
          <a:bodyPr/>
          <a:lstStyle/>
          <a:p>
            <a:r>
              <a:rPr lang="en-US" sz="2000" dirty="0">
                <a:latin typeface="+mn-lt"/>
                <a:cs typeface="Segoe UI" panose="020B0502040204020203" pitchFamily="34" charset="0"/>
              </a:rPr>
              <a:t>Access multiple accounts and subscriptions</a:t>
            </a:r>
          </a:p>
          <a:p>
            <a:pPr marL="0" indent="0">
              <a:buNone/>
            </a:pPr>
            <a:endParaRPr lang="en-US" sz="2000" dirty="0">
              <a:latin typeface="+mn-lt"/>
              <a:cs typeface="Segoe UI" panose="020B0502040204020203" pitchFamily="34" charset="0"/>
            </a:endParaRPr>
          </a:p>
          <a:p>
            <a:r>
              <a:rPr lang="en-US" sz="2000" dirty="0">
                <a:latin typeface="+mn-lt"/>
                <a:cs typeface="Segoe UI" panose="020B0502040204020203" pitchFamily="34" charset="0"/>
              </a:rPr>
              <a:t>Create, delete, view, edit storage resource</a:t>
            </a:r>
          </a:p>
          <a:p>
            <a:endParaRPr lang="en-US" sz="2000" dirty="0">
              <a:latin typeface="+mn-lt"/>
              <a:cs typeface="Segoe UI" panose="020B0502040204020203" pitchFamily="34" charset="0"/>
            </a:endParaRPr>
          </a:p>
          <a:p>
            <a:r>
              <a:rPr lang="en-US" sz="2000" dirty="0">
                <a:latin typeface="+mn-lt"/>
                <a:cs typeface="Segoe UI" panose="020B0502040204020203" pitchFamily="34" charset="0"/>
              </a:rPr>
              <a:t>View and edit Blob, Queue, Table, File, Cosmos DB storage and Data Lake Storage</a:t>
            </a:r>
          </a:p>
          <a:p>
            <a:pPr marL="0" indent="0">
              <a:buNone/>
            </a:pPr>
            <a:endParaRPr lang="en-US" sz="2000" dirty="0">
              <a:latin typeface="+mn-lt"/>
              <a:cs typeface="Segoe UI" panose="020B0502040204020203" pitchFamily="34" charset="0"/>
            </a:endParaRPr>
          </a:p>
          <a:p>
            <a:pPr marL="111125" lvl="0" indent="-111125" defTabSz="914400">
              <a:spcBef>
                <a:spcPts val="0"/>
              </a:spcBef>
              <a:buSzPct val="50000"/>
              <a:buFont typeface="Arial" panose="020B0604020202020204" pitchFamily="34" charset="0"/>
              <a:buChar char="•"/>
              <a:defRPr/>
            </a:pPr>
            <a:r>
              <a:rPr lang="en-US" sz="2000" dirty="0">
                <a:gradFill>
                  <a:gsLst>
                    <a:gs pos="1250">
                      <a:srgbClr val="1A1A1A"/>
                    </a:gs>
                    <a:gs pos="100000">
                      <a:srgbClr val="1A1A1A"/>
                    </a:gs>
                  </a:gsLst>
                  <a:lin ang="5400000" scaled="0"/>
                </a:gradFill>
                <a:latin typeface="+mn-lt"/>
              </a:rPr>
              <a:t> Obtain shared access signature (SAS) keys</a:t>
            </a:r>
          </a:p>
          <a:p>
            <a:pPr marL="0" lvl="0" indent="0" defTabSz="914400">
              <a:spcBef>
                <a:spcPts val="0"/>
              </a:spcBef>
              <a:buSzPct val="50000"/>
              <a:buNone/>
              <a:defRPr/>
            </a:pPr>
            <a:endParaRPr lang="en-US" sz="2000" dirty="0">
              <a:gradFill>
                <a:gsLst>
                  <a:gs pos="1250">
                    <a:srgbClr val="1A1A1A"/>
                  </a:gs>
                  <a:gs pos="100000">
                    <a:srgbClr val="1A1A1A"/>
                  </a:gs>
                </a:gsLst>
                <a:lin ang="5400000" scaled="0"/>
              </a:gradFill>
              <a:latin typeface="+mn-lt"/>
            </a:endParaRPr>
          </a:p>
          <a:p>
            <a:pPr marL="234950" lvl="0" indent="-234950" defTabSz="914400">
              <a:spcBef>
                <a:spcPts val="0"/>
              </a:spcBef>
              <a:buSzPct val="50000"/>
              <a:buFont typeface="Arial" panose="020B0604020202020204" pitchFamily="34" charset="0"/>
              <a:buChar char="•"/>
              <a:defRPr/>
            </a:pPr>
            <a:r>
              <a:rPr lang="en-US" sz="2000" dirty="0">
                <a:gradFill>
                  <a:gsLst>
                    <a:gs pos="1250">
                      <a:srgbClr val="1A1A1A"/>
                    </a:gs>
                    <a:gs pos="100000">
                      <a:srgbClr val="1A1A1A"/>
                    </a:gs>
                  </a:gsLst>
                  <a:lin ang="5400000" scaled="0"/>
                </a:gradFill>
                <a:latin typeface="+mn-lt"/>
              </a:rPr>
              <a:t>Available for Windows, Mac, and Linux </a:t>
            </a:r>
            <a:endParaRPr lang="en-US" sz="2000" dirty="0">
              <a:latin typeface="+mn-lt"/>
              <a:cs typeface="Segoe UI" panose="020B0502040204020203" pitchFamily="34" charset="0"/>
            </a:endParaRP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5551" y="1876424"/>
            <a:ext cx="5710238" cy="3038475"/>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52322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Pct val="50000"/>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 	</a:t>
            </a:r>
          </a:p>
        </p:txBody>
      </p:sp>
      <p:sp>
        <p:nvSpPr>
          <p:cNvPr id="9" name="Title 16">
            <a:extLst>
              <a:ext uri="{FF2B5EF4-FFF2-40B4-BE49-F238E27FC236}">
                <a16:creationId xmlns:a16="http://schemas.microsoft.com/office/drawing/2014/main" id="{56148BF6-9935-42CE-B0F0-860041BF0122}"/>
              </a:ext>
            </a:extLst>
          </p:cNvPr>
          <p:cNvSpPr>
            <a:spLocks noGrp="1"/>
          </p:cNvSpPr>
          <p:nvPr>
            <p:ph type="title"/>
          </p:nvPr>
        </p:nvSpPr>
        <p:spPr>
          <a:xfrm>
            <a:off x="588263" y="457200"/>
            <a:ext cx="11018520" cy="553998"/>
          </a:xfrm>
        </p:spPr>
        <p:txBody>
          <a:bodyPr/>
          <a:lstStyle/>
          <a:p>
            <a:r>
              <a:rPr lang="en-US" dirty="0"/>
              <a:t>Azure Storage Explorer</a:t>
            </a:r>
          </a:p>
        </p:txBody>
      </p:sp>
    </p:spTree>
    <p:extLst>
      <p:ext uri="{BB962C8B-B14F-4D97-AF65-F5344CB8AC3E}">
        <p14:creationId xmlns:p14="http://schemas.microsoft.com/office/powerpoint/2010/main" val="42944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002F69-A3B8-45D6-8D37-9969A287A67E}"/>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dirty="0">
                <a:gradFill>
                  <a:gsLst>
                    <a:gs pos="1250">
                      <a:srgbClr val="1A1A1A"/>
                    </a:gs>
                    <a:gs pos="100000">
                      <a:srgbClr val="1A1A1A"/>
                    </a:gs>
                  </a:gsLst>
                  <a:lin ang="5400000" scaled="0"/>
                </a:gradFill>
                <a:latin typeface="Segoe UI Semibold"/>
              </a:rPr>
              <a:t>Lab Architecture</a:t>
            </a:r>
          </a:p>
        </p:txBody>
      </p:sp>
      <p:pic>
        <p:nvPicPr>
          <p:cNvPr id="3" name="Picture 2">
            <a:extLst>
              <a:ext uri="{FF2B5EF4-FFF2-40B4-BE49-F238E27FC236}">
                <a16:creationId xmlns:a16="http://schemas.microsoft.com/office/drawing/2014/main" id="{D2331018-C3B7-43F6-A45F-56DDDA1BB669}"/>
              </a:ext>
            </a:extLst>
          </p:cNvPr>
          <p:cNvPicPr>
            <a:picLocks noChangeAspect="1"/>
          </p:cNvPicPr>
          <p:nvPr/>
        </p:nvPicPr>
        <p:blipFill>
          <a:blip r:embed="rId3"/>
          <a:stretch>
            <a:fillRect/>
          </a:stretch>
        </p:blipFill>
        <p:spPr>
          <a:xfrm>
            <a:off x="3017043" y="1388271"/>
            <a:ext cx="5712620" cy="4681536"/>
          </a:xfrm>
          <a:prstGeom prst="rect">
            <a:avLst/>
          </a:prstGeom>
        </p:spPr>
      </p:pic>
    </p:spTree>
    <p:extLst>
      <p:ext uri="{BB962C8B-B14F-4D97-AF65-F5344CB8AC3E}">
        <p14:creationId xmlns:p14="http://schemas.microsoft.com/office/powerpoint/2010/main" val="3658485996"/>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02417" y="1338891"/>
            <a:ext cx="10202323" cy="4899984"/>
          </a:xfrm>
        </p:spPr>
        <p:txBody>
          <a:bodyPr numCol="1">
            <a:noAutofit/>
          </a:bodyPr>
          <a:lstStyle/>
          <a:p>
            <a:r>
              <a:rPr lang="en-US" sz="1800" dirty="0">
                <a:solidFill>
                  <a:schemeClr val="tx1"/>
                </a:solidFill>
              </a:rPr>
              <a:t>Azure Storage Account Overview</a:t>
            </a:r>
          </a:p>
          <a:p>
            <a:pPr marL="0" indent="0">
              <a:buNone/>
            </a:pPr>
            <a:r>
              <a:rPr lang="en-US" sz="1800" dirty="0">
                <a:hlinkClick r:id="rId3"/>
              </a:rPr>
              <a:t>https://docs.microsoft.com/en-us/azure/storage/common/storage-account-overview</a:t>
            </a:r>
            <a:endParaRPr lang="en-US" sz="1800" dirty="0"/>
          </a:p>
          <a:p>
            <a:pPr marL="0" indent="0">
              <a:buNone/>
            </a:pPr>
            <a:endParaRPr lang="en-US" sz="1800" dirty="0"/>
          </a:p>
          <a:p>
            <a:r>
              <a:rPr lang="en-US" sz="1800" dirty="0"/>
              <a:t>Azure Storage Redundancy Options</a:t>
            </a:r>
          </a:p>
          <a:p>
            <a:pPr marL="0" indent="0">
              <a:buNone/>
            </a:pPr>
            <a:r>
              <a:rPr lang="en-US" sz="1800" dirty="0">
                <a:hlinkClick r:id="rId4"/>
              </a:rPr>
              <a:t>https://docs.microsoft.com/en-us/azure/storage/common/storage-redundancy?toc=%2fazure%2fstorage%2fblobs%2ftoc.json</a:t>
            </a:r>
            <a:endParaRPr lang="en-US" sz="1800" dirty="0"/>
          </a:p>
          <a:p>
            <a:pPr marL="0" indent="0">
              <a:buNone/>
            </a:pPr>
            <a:endParaRPr lang="en-US" sz="1800" dirty="0">
              <a:solidFill>
                <a:schemeClr val="tx1"/>
              </a:solidFill>
            </a:endParaRPr>
          </a:p>
          <a:p>
            <a:r>
              <a:rPr lang="en-US" sz="1800" dirty="0">
                <a:solidFill>
                  <a:schemeClr val="tx1"/>
                </a:solidFill>
              </a:rPr>
              <a:t>Azure Data Share Documentation</a:t>
            </a:r>
          </a:p>
          <a:p>
            <a:pPr marL="0" indent="0">
              <a:buNone/>
            </a:pPr>
            <a:r>
              <a:rPr lang="en-US" sz="1600" dirty="0">
                <a:hlinkClick r:id="rId5"/>
              </a:rPr>
              <a:t>https://docs.microsoft.com/en-us/azure/data-share/</a:t>
            </a:r>
            <a:endParaRPr lang="en-US" sz="1600" dirty="0"/>
          </a:p>
          <a:p>
            <a:pPr marL="0" indent="0">
              <a:buNone/>
            </a:pPr>
            <a:endParaRPr lang="en-US" sz="1800" dirty="0">
              <a:solidFill>
                <a:schemeClr val="tx1"/>
              </a:solidFill>
            </a:endParaRPr>
          </a:p>
          <a:p>
            <a:r>
              <a:rPr lang="en-US" sz="1800" dirty="0">
                <a:solidFill>
                  <a:schemeClr val="tx1"/>
                </a:solidFill>
              </a:rPr>
              <a:t>Other Storage Labs</a:t>
            </a:r>
          </a:p>
          <a:p>
            <a:pPr marL="0" indent="0">
              <a:buNone/>
            </a:pPr>
            <a:r>
              <a:rPr lang="en-US" sz="1800" dirty="0">
                <a:hlinkClick r:id="rId6"/>
              </a:rPr>
              <a:t>https://docs.microsoft.com/en-us/learn/modules/connect-an-app-to-azure-storage/</a:t>
            </a:r>
            <a:endParaRPr lang="en-US" sz="1800" dirty="0"/>
          </a:p>
          <a:p>
            <a:pPr marL="0" indent="0">
              <a:buNone/>
            </a:pPr>
            <a:r>
              <a:rPr lang="en-US" sz="1800" dirty="0">
                <a:hlinkClick r:id="rId7"/>
              </a:rPr>
              <a:t>https://docs.microsoft.com/en-us/learn/modules/gather-metrics-blob-storage/</a:t>
            </a:r>
            <a:endParaRPr lang="en-US" sz="1800" dirty="0">
              <a:solidFill>
                <a:schemeClr val="tx1"/>
              </a:solidFill>
            </a:endParaRPr>
          </a:p>
        </p:txBody>
      </p:sp>
      <p:sp>
        <p:nvSpPr>
          <p:cNvPr id="9" name="Title 1">
            <a:extLst>
              <a:ext uri="{FF2B5EF4-FFF2-40B4-BE49-F238E27FC236}">
                <a16:creationId xmlns:a16="http://schemas.microsoft.com/office/drawing/2014/main" id="{DC002F69-A3B8-45D6-8D37-9969A287A67E}"/>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dirty="0">
                <a:gradFill>
                  <a:gsLst>
                    <a:gs pos="1250">
                      <a:srgbClr val="1A1A1A"/>
                    </a:gs>
                    <a:gs pos="100000">
                      <a:srgbClr val="1A1A1A"/>
                    </a:gs>
                  </a:gsLst>
                  <a:lin ang="5400000" scaled="0"/>
                </a:gradFill>
                <a:latin typeface="Segoe UI Semibold"/>
              </a:rPr>
              <a:t>Other Resources</a:t>
            </a:r>
          </a:p>
        </p:txBody>
      </p:sp>
    </p:spTree>
    <p:extLst>
      <p:ext uri="{BB962C8B-B14F-4D97-AF65-F5344CB8AC3E}">
        <p14:creationId xmlns:p14="http://schemas.microsoft.com/office/powerpoint/2010/main" val="3255032570"/>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002F69-A3B8-45D6-8D37-9969A287A67E}"/>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dirty="0">
                <a:gradFill>
                  <a:gsLst>
                    <a:gs pos="1250">
                      <a:srgbClr val="1A1A1A"/>
                    </a:gs>
                    <a:gs pos="100000">
                      <a:srgbClr val="1A1A1A"/>
                    </a:gs>
                  </a:gsLst>
                  <a:lin ang="5400000" scaled="0"/>
                </a:gradFill>
                <a:latin typeface="Segoe UI Semibold"/>
              </a:rPr>
              <a:t>Lab Architecture</a:t>
            </a:r>
          </a:p>
        </p:txBody>
      </p:sp>
      <p:pic>
        <p:nvPicPr>
          <p:cNvPr id="3" name="Picture 2">
            <a:extLst>
              <a:ext uri="{FF2B5EF4-FFF2-40B4-BE49-F238E27FC236}">
                <a16:creationId xmlns:a16="http://schemas.microsoft.com/office/drawing/2014/main" id="{D2331018-C3B7-43F6-A45F-56DDDA1BB669}"/>
              </a:ext>
            </a:extLst>
          </p:cNvPr>
          <p:cNvPicPr>
            <a:picLocks noChangeAspect="1"/>
          </p:cNvPicPr>
          <p:nvPr/>
        </p:nvPicPr>
        <p:blipFill>
          <a:blip r:embed="rId3"/>
          <a:stretch>
            <a:fillRect/>
          </a:stretch>
        </p:blipFill>
        <p:spPr>
          <a:xfrm>
            <a:off x="3017043" y="1388271"/>
            <a:ext cx="5712620" cy="4681536"/>
          </a:xfrm>
          <a:prstGeom prst="rect">
            <a:avLst/>
          </a:prstGeom>
        </p:spPr>
      </p:pic>
    </p:spTree>
    <p:extLst>
      <p:ext uri="{BB962C8B-B14F-4D97-AF65-F5344CB8AC3E}">
        <p14:creationId xmlns:p14="http://schemas.microsoft.com/office/powerpoint/2010/main" val="2602259336"/>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02417" y="1338892"/>
            <a:ext cx="10570383" cy="685171"/>
          </a:xfrm>
        </p:spPr>
        <p:txBody>
          <a:bodyPr numCol="1">
            <a:noAutofit/>
          </a:bodyPr>
          <a:lstStyle/>
          <a:p>
            <a:pPr marL="0" indent="0">
              <a:buNone/>
            </a:pPr>
            <a:r>
              <a:rPr lang="en-US" dirty="0">
                <a:solidFill>
                  <a:schemeClr val="tx1"/>
                </a:solidFill>
              </a:rPr>
              <a:t>A service that you can use to store files, messages, tables, and other types of information. It is durable, secure, scalable, managed and accessible.</a:t>
            </a:r>
          </a:p>
          <a:p>
            <a:pPr marL="0" indent="0">
              <a:buNone/>
            </a:pPr>
            <a:endParaRPr lang="en-US" sz="1400" dirty="0">
              <a:solidFill>
                <a:schemeClr val="tx1"/>
              </a:solidFill>
            </a:endParaRPr>
          </a:p>
        </p:txBody>
      </p:sp>
      <p:sp>
        <p:nvSpPr>
          <p:cNvPr id="9" name="Title 1">
            <a:extLst>
              <a:ext uri="{FF2B5EF4-FFF2-40B4-BE49-F238E27FC236}">
                <a16:creationId xmlns:a16="http://schemas.microsoft.com/office/drawing/2014/main" id="{DC002F69-A3B8-45D6-8D37-9969A287A67E}"/>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dirty="0">
                <a:gradFill>
                  <a:gsLst>
                    <a:gs pos="1250">
                      <a:srgbClr val="1A1A1A"/>
                    </a:gs>
                    <a:gs pos="100000">
                      <a:srgbClr val="1A1A1A"/>
                    </a:gs>
                  </a:gsLst>
                  <a:lin ang="5400000" scaled="0"/>
                </a:gradFill>
                <a:latin typeface="Segoe UI Semibold"/>
              </a:rPr>
              <a:t>Azure Storage Account</a:t>
            </a:r>
          </a:p>
        </p:txBody>
      </p:sp>
      <p:sp>
        <p:nvSpPr>
          <p:cNvPr id="14" name="Text Placeholder 2">
            <a:extLst>
              <a:ext uri="{FF2B5EF4-FFF2-40B4-BE49-F238E27FC236}">
                <a16:creationId xmlns:a16="http://schemas.microsoft.com/office/drawing/2014/main" id="{5A167ED6-BE8A-4D4A-88CB-9F9717328689}"/>
              </a:ext>
            </a:extLst>
          </p:cNvPr>
          <p:cNvSpPr txBox="1">
            <a:spLocks/>
          </p:cNvSpPr>
          <p:nvPr/>
        </p:nvSpPr>
        <p:spPr>
          <a:xfrm>
            <a:off x="526350" y="2351722"/>
            <a:ext cx="6136640" cy="313419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11">
              <a:lnSpc>
                <a:spcPct val="90000"/>
              </a:lnSpc>
              <a:spcBef>
                <a:spcPts val="1000"/>
              </a:spcBef>
              <a:buNone/>
            </a:pPr>
            <a:r>
              <a:rPr lang="en-US" sz="1800" b="1" dirty="0">
                <a:solidFill>
                  <a:schemeClr val="tx1"/>
                </a:solidFill>
                <a:latin typeface="Segoe UI" panose="020B0502040204020203" pitchFamily="34" charset="0"/>
                <a:cs typeface="Segoe UI" panose="020B0502040204020203" pitchFamily="34" charset="0"/>
              </a:rPr>
              <a:t>Azure Storage Services:</a:t>
            </a:r>
          </a:p>
          <a:p>
            <a:pPr marL="0" marR="0" lvl="0" indent="0" defTabSz="914411" fontAlgn="auto">
              <a:lnSpc>
                <a:spcPct val="90000"/>
              </a:lnSpc>
              <a:spcBef>
                <a:spcPts val="1000"/>
              </a:spcBef>
              <a:spcAft>
                <a:spcPts val="0"/>
              </a:spcAft>
              <a:buClrTx/>
              <a:buSzPct val="90000"/>
              <a:buNone/>
              <a:tabLst/>
              <a:defRPr/>
            </a:pPr>
            <a:endParaRPr lang="en-US" sz="1800" b="1" dirty="0">
              <a:solidFill>
                <a:schemeClr val="tx1"/>
              </a:solidFill>
              <a:latin typeface="Segoe UI" panose="020B0502040204020203" pitchFamily="34" charset="0"/>
              <a:cs typeface="Segoe UI" panose="020B0502040204020203" pitchFamily="34" charset="0"/>
            </a:endParaRPr>
          </a:p>
          <a:p>
            <a:pPr marR="0" lvl="0" defTabSz="914411" fontAlgn="auto">
              <a:lnSpc>
                <a:spcPct val="90000"/>
              </a:lnSpc>
              <a:spcBef>
                <a:spcPts val="1000"/>
              </a:spcBef>
              <a:spcAft>
                <a:spcPts val="0"/>
              </a:spcAft>
              <a:buClrTx/>
              <a:buSzPct val="90000"/>
              <a:buFont typeface="Courier New" panose="02070309020205020404" pitchFamily="49" charset="0"/>
              <a:buChar char="o"/>
              <a:tabLst/>
              <a:defRPr/>
            </a:pPr>
            <a:r>
              <a:rPr lang="en-US" sz="1800" b="1" dirty="0">
                <a:solidFill>
                  <a:schemeClr val="tx1"/>
                </a:solidFill>
                <a:latin typeface="Segoe UI" panose="020B0502040204020203" pitchFamily="34" charset="0"/>
                <a:cs typeface="Segoe UI" panose="020B0502040204020203" pitchFamily="34" charset="0"/>
              </a:rPr>
              <a:t>Azure Blobs: </a:t>
            </a:r>
            <a:r>
              <a:rPr lang="en-US" sz="1800" dirty="0">
                <a:solidFill>
                  <a:schemeClr val="tx1"/>
                </a:solidFill>
                <a:latin typeface="Segoe UI" panose="020B0502040204020203" pitchFamily="34" charset="0"/>
                <a:cs typeface="Segoe UI" panose="020B0502040204020203" pitchFamily="34" charset="0"/>
              </a:rPr>
              <a:t>A massively scalable object store for text and binary data</a:t>
            </a:r>
          </a:p>
          <a:p>
            <a:pPr marR="0" lvl="0" defTabSz="914411" fontAlgn="auto">
              <a:lnSpc>
                <a:spcPct val="90000"/>
              </a:lnSpc>
              <a:spcBef>
                <a:spcPts val="1000"/>
              </a:spcBef>
              <a:spcAft>
                <a:spcPts val="0"/>
              </a:spcAft>
              <a:buClrTx/>
              <a:buSzPct val="90000"/>
              <a:buFont typeface="Courier New" panose="02070309020205020404" pitchFamily="49" charset="0"/>
              <a:buChar char="o"/>
              <a:tabLst/>
              <a:defRPr/>
            </a:pPr>
            <a:r>
              <a:rPr lang="en-US" sz="1800" b="1" dirty="0">
                <a:solidFill>
                  <a:schemeClr val="tx1"/>
                </a:solidFill>
                <a:latin typeface="Segoe UI" panose="020B0502040204020203" pitchFamily="34" charset="0"/>
                <a:cs typeface="Segoe UI" panose="020B0502040204020203" pitchFamily="34" charset="0"/>
              </a:rPr>
              <a:t>Azure Files: </a:t>
            </a:r>
            <a:r>
              <a:rPr lang="en-US" sz="1800" dirty="0">
                <a:solidFill>
                  <a:schemeClr val="tx1"/>
                </a:solidFill>
                <a:latin typeface="Segoe UI" panose="020B0502040204020203" pitchFamily="34" charset="0"/>
                <a:cs typeface="Segoe UI" panose="020B0502040204020203" pitchFamily="34" charset="0"/>
              </a:rPr>
              <a:t>Managed file shares for cloud or on-premises deployments</a:t>
            </a:r>
          </a:p>
          <a:p>
            <a:pPr marR="0" lvl="0" defTabSz="914411" fontAlgn="auto">
              <a:lnSpc>
                <a:spcPct val="90000"/>
              </a:lnSpc>
              <a:spcBef>
                <a:spcPts val="1000"/>
              </a:spcBef>
              <a:spcAft>
                <a:spcPts val="0"/>
              </a:spcAft>
              <a:buClrTx/>
              <a:buSzPct val="90000"/>
              <a:buFont typeface="Courier New" panose="02070309020205020404" pitchFamily="49" charset="0"/>
              <a:buChar char="o"/>
              <a:tabLst/>
              <a:defRPr/>
            </a:pPr>
            <a:r>
              <a:rPr lang="en-US" sz="1800" b="1" dirty="0">
                <a:solidFill>
                  <a:schemeClr val="tx1"/>
                </a:solidFill>
                <a:latin typeface="Segoe UI" panose="020B0502040204020203" pitchFamily="34" charset="0"/>
                <a:cs typeface="Segoe UI" panose="020B0502040204020203" pitchFamily="34" charset="0"/>
              </a:rPr>
              <a:t>Azure Tables: </a:t>
            </a:r>
            <a:r>
              <a:rPr lang="en-US" sz="1800" dirty="0">
                <a:solidFill>
                  <a:schemeClr val="tx1"/>
                </a:solidFill>
                <a:latin typeface="Segoe UI" panose="020B0502040204020203" pitchFamily="34" charset="0"/>
                <a:cs typeface="Segoe UI" panose="020B0502040204020203" pitchFamily="34" charset="0"/>
              </a:rPr>
              <a:t>A NoSQL store for schema less storage of structured data</a:t>
            </a:r>
          </a:p>
          <a:p>
            <a:pPr marR="0" lvl="0" defTabSz="914411" fontAlgn="auto">
              <a:lnSpc>
                <a:spcPct val="90000"/>
              </a:lnSpc>
              <a:spcBef>
                <a:spcPts val="1000"/>
              </a:spcBef>
              <a:spcAft>
                <a:spcPts val="0"/>
              </a:spcAft>
              <a:buClrTx/>
              <a:buSzPct val="90000"/>
              <a:buFont typeface="Courier New" panose="02070309020205020404" pitchFamily="49" charset="0"/>
              <a:buChar char="o"/>
              <a:tabLst/>
              <a:defRPr/>
            </a:pPr>
            <a:r>
              <a:rPr lang="en-US" sz="1800" b="1" dirty="0">
                <a:solidFill>
                  <a:schemeClr val="tx1"/>
                </a:solidFill>
                <a:latin typeface="Segoe UI" panose="020B0502040204020203" pitchFamily="34" charset="0"/>
                <a:cs typeface="Segoe UI" panose="020B0502040204020203" pitchFamily="34" charset="0"/>
              </a:rPr>
              <a:t>Azure Queues: </a:t>
            </a:r>
            <a:r>
              <a:rPr lang="en-US" sz="1800" dirty="0">
                <a:solidFill>
                  <a:schemeClr val="tx1"/>
                </a:solidFill>
                <a:latin typeface="Segoe UI" panose="020B0502040204020203" pitchFamily="34" charset="0"/>
                <a:cs typeface="Segoe UI" panose="020B0502040204020203" pitchFamily="34" charset="0"/>
              </a:rPr>
              <a:t>A messaging store for reliable messaging between application components</a:t>
            </a:r>
          </a:p>
        </p:txBody>
      </p:sp>
      <p:pic>
        <p:nvPicPr>
          <p:cNvPr id="15" name="Picture 14" descr="Screenshot with labels for blobs, files, tables, and queues. ">
            <a:extLst>
              <a:ext uri="{FF2B5EF4-FFF2-40B4-BE49-F238E27FC236}">
                <a16:creationId xmlns:a16="http://schemas.microsoft.com/office/drawing/2014/main" id="{C1B86689-BE97-4B73-9B14-AE8AAA72EA83}"/>
              </a:ext>
            </a:extLst>
          </p:cNvPr>
          <p:cNvPicPr>
            <a:picLocks noChangeAspect="1"/>
          </p:cNvPicPr>
          <p:nvPr/>
        </p:nvPicPr>
        <p:blipFill>
          <a:blip r:embed="rId3"/>
          <a:stretch>
            <a:fillRect/>
          </a:stretch>
        </p:blipFill>
        <p:spPr>
          <a:xfrm>
            <a:off x="7817536" y="2138992"/>
            <a:ext cx="3068392" cy="4033837"/>
          </a:xfrm>
          <a:prstGeom prst="rect">
            <a:avLst/>
          </a:prstGeom>
        </p:spPr>
      </p:pic>
    </p:spTree>
    <p:extLst>
      <p:ext uri="{BB962C8B-B14F-4D97-AF65-F5344CB8AC3E}">
        <p14:creationId xmlns:p14="http://schemas.microsoft.com/office/powerpoint/2010/main" val="1077374793"/>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002F69-A3B8-45D6-8D37-9969A287A67E}"/>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a:gradFill>
                  <a:gsLst>
                    <a:gs pos="1250">
                      <a:srgbClr val="1A1A1A"/>
                    </a:gs>
                    <a:gs pos="100000">
                      <a:srgbClr val="1A1A1A"/>
                    </a:gs>
                  </a:gsLst>
                  <a:lin ang="5400000" scaled="0"/>
                </a:gradFill>
                <a:latin typeface="Segoe UI Semibold"/>
              </a:rPr>
              <a:t>Storage Account Types</a:t>
            </a:r>
            <a:endParaRPr lang="en-US" sz="3600" spc="-50" dirty="0">
              <a:gradFill>
                <a:gsLst>
                  <a:gs pos="1250">
                    <a:srgbClr val="1A1A1A"/>
                  </a:gs>
                  <a:gs pos="100000">
                    <a:srgbClr val="1A1A1A"/>
                  </a:gs>
                </a:gsLst>
                <a:lin ang="5400000" scaled="0"/>
              </a:gradFill>
              <a:latin typeface="Segoe UI Semibold"/>
            </a:endParaRPr>
          </a:p>
        </p:txBody>
      </p:sp>
      <p:sp>
        <p:nvSpPr>
          <p:cNvPr id="14" name="Text Placeholder 2">
            <a:extLst>
              <a:ext uri="{FF2B5EF4-FFF2-40B4-BE49-F238E27FC236}">
                <a16:creationId xmlns:a16="http://schemas.microsoft.com/office/drawing/2014/main" id="{5A167ED6-BE8A-4D4A-88CB-9F9717328689}"/>
              </a:ext>
            </a:extLst>
          </p:cNvPr>
          <p:cNvSpPr txBox="1">
            <a:spLocks/>
          </p:cNvSpPr>
          <p:nvPr/>
        </p:nvSpPr>
        <p:spPr>
          <a:xfrm>
            <a:off x="375221" y="1512570"/>
            <a:ext cx="9597454" cy="10874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11">
              <a:lnSpc>
                <a:spcPct val="90000"/>
              </a:lnSpc>
              <a:spcBef>
                <a:spcPts val="1000"/>
              </a:spcBef>
              <a:buFont typeface="Courier New" panose="02070309020205020404" pitchFamily="49" charset="0"/>
              <a:buChar char="o"/>
            </a:pPr>
            <a:r>
              <a:rPr lang="en-US" sz="2000" b="1" dirty="0">
                <a:solidFill>
                  <a:schemeClr val="tx1"/>
                </a:solidFill>
                <a:latin typeface="Segoe UI" panose="020B0502040204020203" pitchFamily="34" charset="0"/>
                <a:cs typeface="Segoe UI" panose="020B0502040204020203" pitchFamily="34" charset="0"/>
              </a:rPr>
              <a:t>Storage V2 </a:t>
            </a:r>
            <a:r>
              <a:rPr lang="en-US" sz="2000" dirty="0">
                <a:solidFill>
                  <a:schemeClr val="tx1"/>
                </a:solidFill>
                <a:latin typeface="Segoe UI" panose="020B0502040204020203" pitchFamily="34" charset="0"/>
                <a:cs typeface="Segoe UI" panose="020B0502040204020203" pitchFamily="34" charset="0"/>
              </a:rPr>
              <a:t>– latest version, lowest price, supports all services, recommended</a:t>
            </a:r>
          </a:p>
          <a:p>
            <a:pPr lvl="0" defTabSz="914411">
              <a:lnSpc>
                <a:spcPct val="90000"/>
              </a:lnSpc>
              <a:spcBef>
                <a:spcPts val="1000"/>
              </a:spcBef>
              <a:buFont typeface="Courier New" panose="02070309020205020404" pitchFamily="49" charset="0"/>
              <a:buChar char="o"/>
            </a:pPr>
            <a:r>
              <a:rPr lang="en-US" sz="2000" b="1" dirty="0">
                <a:solidFill>
                  <a:schemeClr val="tx1"/>
                </a:solidFill>
                <a:latin typeface="Segoe UI" panose="020B0502040204020203" pitchFamily="34" charset="0"/>
                <a:cs typeface="Segoe UI" panose="020B0502040204020203" pitchFamily="34" charset="0"/>
              </a:rPr>
              <a:t>Storage V1 </a:t>
            </a:r>
            <a:r>
              <a:rPr lang="en-US" sz="2000" dirty="0">
                <a:solidFill>
                  <a:schemeClr val="tx1"/>
                </a:solidFill>
                <a:latin typeface="Segoe UI" panose="020B0502040204020203" pitchFamily="34" charset="0"/>
                <a:cs typeface="Segoe UI" panose="020B0502040204020203" pitchFamily="34" charset="0"/>
              </a:rPr>
              <a:t>– legacy account</a:t>
            </a:r>
          </a:p>
          <a:p>
            <a:pPr lvl="0" defTabSz="914411">
              <a:lnSpc>
                <a:spcPct val="90000"/>
              </a:lnSpc>
              <a:spcBef>
                <a:spcPts val="1000"/>
              </a:spcBef>
              <a:buFont typeface="Courier New" panose="02070309020205020404" pitchFamily="49" charset="0"/>
              <a:buChar char="o"/>
            </a:pPr>
            <a:r>
              <a:rPr lang="en-US" sz="2000" b="1" dirty="0">
                <a:solidFill>
                  <a:schemeClr val="tx1"/>
                </a:solidFill>
                <a:latin typeface="Segoe UI" panose="020B0502040204020203" pitchFamily="34" charset="0"/>
                <a:cs typeface="Segoe UI" panose="020B0502040204020203" pitchFamily="34" charset="0"/>
              </a:rPr>
              <a:t>Blob Storage </a:t>
            </a:r>
            <a:r>
              <a:rPr lang="en-US" sz="2000" dirty="0">
                <a:solidFill>
                  <a:schemeClr val="tx1"/>
                </a:solidFill>
                <a:latin typeface="Segoe UI" panose="020B0502040204020203" pitchFamily="34" charset="0"/>
                <a:cs typeface="Segoe UI" panose="020B0502040204020203" pitchFamily="34" charset="0"/>
              </a:rPr>
              <a:t>- specialized for storing unstructured object data</a:t>
            </a:r>
          </a:p>
        </p:txBody>
      </p:sp>
      <p:pic>
        <p:nvPicPr>
          <p:cNvPr id="8" name="Picture 7" descr="Screenshot of the create storage account page. Storage V2 is selected. ">
            <a:extLst>
              <a:ext uri="{FF2B5EF4-FFF2-40B4-BE49-F238E27FC236}">
                <a16:creationId xmlns:a16="http://schemas.microsoft.com/office/drawing/2014/main" id="{2A710AB5-1D00-488D-96B7-3A86D002DB15}"/>
              </a:ext>
            </a:extLst>
          </p:cNvPr>
          <p:cNvPicPr>
            <a:picLocks noChangeAspect="1"/>
          </p:cNvPicPr>
          <p:nvPr/>
        </p:nvPicPr>
        <p:blipFill>
          <a:blip r:embed="rId3"/>
          <a:stretch>
            <a:fillRect/>
          </a:stretch>
        </p:blipFill>
        <p:spPr>
          <a:xfrm>
            <a:off x="3511880" y="3291591"/>
            <a:ext cx="4581525" cy="2095500"/>
          </a:xfrm>
          <a:prstGeom prst="rect">
            <a:avLst/>
          </a:prstGeom>
          <a:ln>
            <a:solidFill>
              <a:schemeClr val="tx1"/>
            </a:solidFill>
          </a:ln>
        </p:spPr>
      </p:pic>
    </p:spTree>
    <p:extLst>
      <p:ext uri="{BB962C8B-B14F-4D97-AF65-F5344CB8AC3E}">
        <p14:creationId xmlns:p14="http://schemas.microsoft.com/office/powerpoint/2010/main" val="1145336039"/>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03237" y="1610040"/>
            <a:ext cx="7041896" cy="363791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Segoe UI Semilight" panose="020B0402040204020203" pitchFamily="34" charset="0"/>
              </a:rPr>
              <a:t>Stores unstructured data in the cloud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Segoe UI Semilight" panose="020B0402040204020203" pitchFamily="34" charset="0"/>
              </a:rPr>
              <a:t>Can store any type of text or binary data</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Segoe UI Semilight" panose="020B0402040204020203" pitchFamily="34" charset="0"/>
              </a:rPr>
              <a:t>Also referred to as </a:t>
            </a:r>
            <a:r>
              <a:rPr kumimoji="0" lang="en-US" sz="2400" b="0" i="1"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Segoe UI Semilight" panose="020B0402040204020203" pitchFamily="34" charset="0"/>
              </a:rPr>
              <a:t>object storage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Segoe UI Semilight" panose="020B0402040204020203" pitchFamily="34" charset="0"/>
              </a:rPr>
              <a:t>Common uses: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Serving images or documents directly to a browser</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Storing files for distributed access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Streaming video and audio</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Storing data for backup and restore, disaster recovery, archiving</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Storing data for analysis by an on-premises or Azure-hosted service</a:t>
            </a:r>
          </a:p>
        </p:txBody>
      </p:sp>
      <p:pic>
        <p:nvPicPr>
          <p:cNvPr id="3" name="Picture 2" descr="Diagram of an account that has two containers and each container has images. ">
            <a:extLst>
              <a:ext uri="{FF2B5EF4-FFF2-40B4-BE49-F238E27FC236}">
                <a16:creationId xmlns:a16="http://schemas.microsoft.com/office/drawing/2014/main" id="{1849CD9F-F766-48E6-B8B8-CB61A6758E9E}"/>
              </a:ext>
            </a:extLst>
          </p:cNvPr>
          <p:cNvPicPr>
            <a:picLocks noChangeAspect="1"/>
          </p:cNvPicPr>
          <p:nvPr/>
        </p:nvPicPr>
        <p:blipFill>
          <a:blip r:embed="rId3"/>
          <a:stretch>
            <a:fillRect/>
          </a:stretch>
        </p:blipFill>
        <p:spPr>
          <a:xfrm>
            <a:off x="7626096" y="3218878"/>
            <a:ext cx="3917976" cy="1988760"/>
          </a:xfrm>
          <a:prstGeom prst="rect">
            <a:avLst/>
          </a:prstGeom>
          <a:ln>
            <a:solidFill>
              <a:schemeClr val="tx1"/>
            </a:solidFill>
          </a:ln>
        </p:spPr>
      </p:pic>
      <p:pic>
        <p:nvPicPr>
          <p:cNvPr id="4" name="Picture 3">
            <a:extLst>
              <a:ext uri="{FF2B5EF4-FFF2-40B4-BE49-F238E27FC236}">
                <a16:creationId xmlns:a16="http://schemas.microsoft.com/office/drawing/2014/main" id="{85066DE9-9D9A-41E7-BE59-BC16DE93B40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2459" y="1556575"/>
            <a:ext cx="4286250" cy="1495425"/>
          </a:xfrm>
          <a:prstGeom prst="rect">
            <a:avLst/>
          </a:prstGeom>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05FCD-0BCD-4481-AEFD-39EC2FDB5039}"/>
              </a:ext>
            </a:extLst>
          </p:cNvPr>
          <p:cNvGrpSpPr/>
          <p:nvPr/>
        </p:nvGrpSpPr>
        <p:grpSpPr>
          <a:xfrm>
            <a:off x="485537" y="1986731"/>
            <a:ext cx="2321132" cy="4452577"/>
            <a:chOff x="1104973" y="1918840"/>
            <a:chExt cx="2321165" cy="4452641"/>
          </a:xfrm>
        </p:grpSpPr>
        <p:sp>
          <p:nvSpPr>
            <p:cNvPr id="10" name="Rectangle 9"/>
            <p:cNvSpPr/>
            <p:nvPr/>
          </p:nvSpPr>
          <p:spPr bwMode="auto">
            <a:xfrm>
              <a:off x="1104973" y="3868854"/>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2" tIns="143426" rIns="179282" bIns="14342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14113" fontAlgn="base">
                <a:spcBef>
                  <a:spcPct val="0"/>
                </a:spcBef>
                <a:spcAft>
                  <a:spcPct val="0"/>
                </a:spcAft>
                <a:defRPr/>
              </a:pPr>
              <a:r>
                <a:rPr lang="en-US" dirty="0">
                  <a:solidFill>
                    <a:srgbClr val="0078D7"/>
                  </a:solidFill>
                  <a:latin typeface="Segoe UI Semibold" panose="020B0702040204020203" pitchFamily="34" charset="0"/>
                  <a:ea typeface="Segoe UI" pitchFamily="34" charset="0"/>
                  <a:cs typeface="Segoe UI Semibold" panose="020B0702040204020203" pitchFamily="34" charset="0"/>
                </a:rPr>
                <a:t>Locally-redundant storage (LRS)</a:t>
              </a:r>
              <a:endParaRPr lang="en-US" sz="1600" dirty="0">
                <a:solidFill>
                  <a:srgbClr val="0078D7"/>
                </a:solidFill>
                <a:latin typeface="Segoe UI Semibold" panose="020B0702040204020203" pitchFamily="34" charset="0"/>
                <a:ea typeface="Segoe UI" pitchFamily="34" charset="0"/>
                <a:cs typeface="Segoe UI Semibold" panose="020B0702040204020203" pitchFamily="34" charset="0"/>
              </a:endParaRPr>
            </a:p>
            <a:p>
              <a:pPr defTabSz="914113" fontAlgn="base">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3 replicas, 1 region</a:t>
              </a: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Protect against disk, node, rack failures</a:t>
              </a: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t>
              </a:r>
              <a:r>
                <a:rPr lang="en-US" sz="1400" dirty="0" err="1">
                  <a:solidFill>
                    <a:srgbClr val="2F2F2F"/>
                  </a:solidFill>
                  <a:latin typeface="Segoe UI" panose="020B0502040204020203" pitchFamily="34" charset="0"/>
                  <a:ea typeface="Segoe UI" panose="020B0502040204020203" pitchFamily="34" charset="0"/>
                  <a:cs typeface="Segoe UI" panose="020B0502040204020203" pitchFamily="34" charset="0"/>
                </a:rPr>
                <a:t>ack’d</a:t>
              </a: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 when all replicas are committed</a:t>
              </a: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14113" fontAlgn="base">
                <a:spcBef>
                  <a:spcPct val="0"/>
                </a:spcBef>
                <a:spcAft>
                  <a:spcPct val="0"/>
                </a:spcAft>
                <a:defRPr/>
              </a:pPr>
              <a:endParaRPr lang="en-US" sz="156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 name="Rectangle 3"/>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Database_EFC7" title="Icon of a cylinder">
              <a:extLst>
                <a:ext uri="{FF2B5EF4-FFF2-40B4-BE49-F238E27FC236}">
                  <a16:creationId xmlns:a16="http://schemas.microsoft.com/office/drawing/2014/main" id="{662081E5-B1FD-431D-BB04-8DB7A349087C}"/>
                </a:ext>
              </a:extLst>
            </p:cNvPr>
            <p:cNvSpPr>
              <a:spLocks noChangeAspect="1" noEditPoints="1"/>
            </p:cNvSpPr>
            <p:nvPr/>
          </p:nvSpPr>
          <p:spPr bwMode="auto">
            <a:xfrm>
              <a:off x="1583670" y="2636776"/>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52" name="Database_EFC7" title="Icon of a cylinder">
              <a:extLst>
                <a:ext uri="{FF2B5EF4-FFF2-40B4-BE49-F238E27FC236}">
                  <a16:creationId xmlns:a16="http://schemas.microsoft.com/office/drawing/2014/main" id="{BFD84CD2-799A-4E78-8E26-E35D2302A0BA}"/>
                </a:ext>
              </a:extLst>
            </p:cNvPr>
            <p:cNvSpPr>
              <a:spLocks noChangeAspect="1" noEditPoints="1"/>
            </p:cNvSpPr>
            <p:nvPr/>
          </p:nvSpPr>
          <p:spPr bwMode="auto">
            <a:xfrm>
              <a:off x="1736070" y="2789176"/>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53" name="Database_EFC7" title="Icon of a cylinder">
              <a:extLst>
                <a:ext uri="{FF2B5EF4-FFF2-40B4-BE49-F238E27FC236}">
                  <a16:creationId xmlns:a16="http://schemas.microsoft.com/office/drawing/2014/main" id="{E2E4413A-23C9-4E90-916F-1585B35B66A5}"/>
                </a:ext>
              </a:extLst>
            </p:cNvPr>
            <p:cNvSpPr>
              <a:spLocks noChangeAspect="1" noEditPoints="1"/>
            </p:cNvSpPr>
            <p:nvPr/>
          </p:nvSpPr>
          <p:spPr bwMode="auto">
            <a:xfrm>
              <a:off x="1888470" y="2941576"/>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cxnSp>
          <p:nvCxnSpPr>
            <p:cNvPr id="14" name="Straight Arrow Connector 13">
              <a:extLst>
                <a:ext uri="{FF2B5EF4-FFF2-40B4-BE49-F238E27FC236}">
                  <a16:creationId xmlns:a16="http://schemas.microsoft.com/office/drawing/2014/main" id="{23F0DC5E-A4CB-480F-8771-8A47048138EE}"/>
                </a:ext>
              </a:extLst>
            </p:cNvPr>
            <p:cNvCxnSpPr>
              <a:cxnSpLocks/>
            </p:cNvCxnSpPr>
            <p:nvPr/>
          </p:nvCxnSpPr>
          <p:spPr>
            <a:xfrm flipV="1">
              <a:off x="2116085" y="191884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25C8CAE-3950-46D5-BF56-9389EB36D2F7}"/>
                </a:ext>
              </a:extLst>
            </p:cNvPr>
            <p:cNvCxnSpPr>
              <a:cxnSpLocks/>
            </p:cNvCxnSpPr>
            <p:nvPr/>
          </p:nvCxnSpPr>
          <p:spPr>
            <a:xfrm flipH="1">
              <a:off x="1770254" y="191884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82D6E07-4246-4C9A-8355-8998120CD674}"/>
              </a:ext>
            </a:extLst>
          </p:cNvPr>
          <p:cNvGrpSpPr/>
          <p:nvPr/>
        </p:nvGrpSpPr>
        <p:grpSpPr>
          <a:xfrm>
            <a:off x="6154823" y="1781209"/>
            <a:ext cx="2758265" cy="4395108"/>
            <a:chOff x="4525412" y="1976311"/>
            <a:chExt cx="2758304" cy="4395171"/>
          </a:xfrm>
        </p:grpSpPr>
        <p:sp>
          <p:nvSpPr>
            <p:cNvPr id="13" name="Rectangle 12"/>
            <p:cNvSpPr/>
            <p:nvPr/>
          </p:nvSpPr>
          <p:spPr bwMode="auto">
            <a:xfrm>
              <a:off x="4525414" y="3868855"/>
              <a:ext cx="253786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2" tIns="143426" rIns="179282" bIns="14342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14378">
                <a:defRPr/>
              </a:pPr>
              <a:r>
                <a:rPr lang="en-US" sz="1804" dirty="0">
                  <a:solidFill>
                    <a:srgbClr val="0078D7"/>
                  </a:solidFill>
                  <a:latin typeface="Segoe UI Semibold" panose="020B0702040204020203" pitchFamily="34" charset="0"/>
                  <a:cs typeface="Segoe UI Semibold" panose="020B0702040204020203" pitchFamily="34" charset="0"/>
                </a:rPr>
                <a:t>Geo-redundant storage (GRS)</a:t>
              </a:r>
            </a:p>
            <a:p>
              <a:pPr defTabSz="914378">
                <a:defRPr/>
              </a:pPr>
              <a:endParaRPr lang="en-US" sz="1765" dirty="0">
                <a:solidFill>
                  <a:srgbClr val="FFFFFF"/>
                </a:solidFill>
                <a:latin typeface="Segoe UI Semilight"/>
              </a:endParaRPr>
            </a:p>
            <a:p>
              <a:pPr defTabSz="914378">
                <a:spcAft>
                  <a:spcPts val="600"/>
                </a:spcAft>
                <a:defRPr/>
              </a:pPr>
              <a:r>
                <a:rPr lang="en-US" sz="1400" dirty="0">
                  <a:solidFill>
                    <a:srgbClr val="2F2F2F"/>
                  </a:solidFill>
                  <a:latin typeface="Segoe UI" panose="020B0502040204020203" pitchFamily="34" charset="0"/>
                  <a:cs typeface="Segoe UI" panose="020B0502040204020203" pitchFamily="34" charset="0"/>
                </a:rPr>
                <a:t>6 replicas, 2 regions (3/region)</a:t>
              </a:r>
            </a:p>
            <a:p>
              <a:pPr defTabSz="914378">
                <a:spcAft>
                  <a:spcPts val="600"/>
                </a:spcAft>
                <a:defRPr/>
              </a:pPr>
              <a:r>
                <a:rPr lang="en-US" sz="1400" dirty="0">
                  <a:solidFill>
                    <a:srgbClr val="2F2F2F"/>
                  </a:solidFill>
                  <a:latin typeface="Segoe UI" panose="020B0502040204020203" pitchFamily="34" charset="0"/>
                  <a:cs typeface="Segoe UI" panose="020B0502040204020203" pitchFamily="34" charset="0"/>
                </a:rPr>
                <a:t>Protects against major regional disasters</a:t>
              </a:r>
            </a:p>
            <a:p>
              <a:pPr defTabSz="914378">
                <a:spcAft>
                  <a:spcPts val="600"/>
                </a:spcAft>
                <a:defRPr/>
              </a:pPr>
              <a:r>
                <a:rPr lang="en-US" sz="1400" dirty="0">
                  <a:solidFill>
                    <a:srgbClr val="2F2F2F"/>
                  </a:solidFill>
                  <a:latin typeface="Segoe UI" panose="020B0502040204020203" pitchFamily="34" charset="0"/>
                  <a:cs typeface="Segoe UI" panose="020B0502040204020203" pitchFamily="34" charset="0"/>
                </a:rPr>
                <a:t>Asynchronous to secondary</a:t>
              </a:r>
            </a:p>
            <a:p>
              <a:pPr marL="280124" indent="-280124" defTabSz="914378">
                <a:buFont typeface="Arial" panose="020B0604020202020204" pitchFamily="34" charset="0"/>
                <a:buChar char="•"/>
                <a:defRPr/>
              </a:pPr>
              <a:endParaRPr lang="en-US" sz="1400" dirty="0">
                <a:solidFill>
                  <a:srgbClr val="2F2F2F"/>
                </a:solidFill>
                <a:latin typeface="Segoe UI Semilight"/>
              </a:endParaRPr>
            </a:p>
            <a:p>
              <a:pPr defTabSz="914378">
                <a:lnSpc>
                  <a:spcPct val="90000"/>
                </a:lnSpc>
                <a:spcAft>
                  <a:spcPts val="588"/>
                </a:spcAft>
                <a:defRPr/>
              </a:pPr>
              <a:endParaRPr lang="en-US" sz="1765" dirty="0">
                <a:solidFill>
                  <a:srgbClr val="FFFFFF"/>
                </a:solidFill>
                <a:latin typeface="Segoe UI Semilight"/>
              </a:endParaRPr>
            </a:p>
            <a:p>
              <a:pPr defTabSz="914378">
                <a:lnSpc>
                  <a:spcPct val="90000"/>
                </a:lnSpc>
                <a:spcAft>
                  <a:spcPts val="588"/>
                </a:spcAft>
                <a:defRPr/>
              </a:pPr>
              <a:endParaRPr lang="en-US" sz="1765" dirty="0">
                <a:solidFill>
                  <a:srgbClr val="FFFFFF"/>
                </a:solidFill>
                <a:latin typeface="Segoe UI Semilight"/>
              </a:endParaRPr>
            </a:p>
          </p:txBody>
        </p:sp>
        <p:sp>
          <p:nvSpPr>
            <p:cNvPr id="110" name="Rectangle 109"/>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9" name="TextBox 128"/>
            <p:cNvSpPr txBox="1"/>
            <p:nvPr/>
          </p:nvSpPr>
          <p:spPr>
            <a:xfrm>
              <a:off x="5072843" y="2543828"/>
              <a:ext cx="1475819"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Typically &gt;300mi</a:t>
              </a:r>
            </a:p>
          </p:txBody>
        </p:sp>
        <p:sp>
          <p:nvSpPr>
            <p:cNvPr id="130" name="TextBox 129"/>
            <p:cNvSpPr txBox="1"/>
            <p:nvPr/>
          </p:nvSpPr>
          <p:spPr>
            <a:xfrm>
              <a:off x="5435637" y="3141579"/>
              <a:ext cx="750230"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Async</a:t>
              </a:r>
            </a:p>
          </p:txBody>
        </p:sp>
        <p:sp>
          <p:nvSpPr>
            <p:cNvPr id="131" name="TextBox 130"/>
            <p:cNvSpPr txBox="1"/>
            <p:nvPr/>
          </p:nvSpPr>
          <p:spPr>
            <a:xfrm>
              <a:off x="4729191" y="3509842"/>
              <a:ext cx="872555"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Primary</a:t>
              </a:r>
            </a:p>
          </p:txBody>
        </p:sp>
        <p:sp>
          <p:nvSpPr>
            <p:cNvPr id="132" name="TextBox 131"/>
            <p:cNvSpPr txBox="1"/>
            <p:nvPr/>
          </p:nvSpPr>
          <p:spPr>
            <a:xfrm>
              <a:off x="6224154" y="3509842"/>
              <a:ext cx="1059562"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Secondary</a:t>
              </a:r>
            </a:p>
          </p:txBody>
        </p:sp>
        <p:sp>
          <p:nvSpPr>
            <p:cNvPr id="59" name="Rectangle 58">
              <a:extLst>
                <a:ext uri="{FF2B5EF4-FFF2-40B4-BE49-F238E27FC236}">
                  <a16:creationId xmlns:a16="http://schemas.microsoft.com/office/drawing/2014/main" id="{6BC83726-7142-4E05-AECD-FF9BFA023B79}"/>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0" name="Database_EFC7" title="Icon of a cylinder">
              <a:extLst>
                <a:ext uri="{FF2B5EF4-FFF2-40B4-BE49-F238E27FC236}">
                  <a16:creationId xmlns:a16="http://schemas.microsoft.com/office/drawing/2014/main" id="{6D839485-CF42-448F-AA86-0281BE54B8D8}"/>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61" name="Database_EFC7" title="Icon of a cylinder">
              <a:extLst>
                <a:ext uri="{FF2B5EF4-FFF2-40B4-BE49-F238E27FC236}">
                  <a16:creationId xmlns:a16="http://schemas.microsoft.com/office/drawing/2014/main" id="{92A39E0D-1C4F-4951-8554-A99DA70D0699}"/>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62" name="Database_EFC7" title="Icon of a cylinder">
              <a:extLst>
                <a:ext uri="{FF2B5EF4-FFF2-40B4-BE49-F238E27FC236}">
                  <a16:creationId xmlns:a16="http://schemas.microsoft.com/office/drawing/2014/main" id="{4D49EFA8-ACD4-4D23-9252-1D772CC14DD0}"/>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cxnSp>
          <p:nvCxnSpPr>
            <p:cNvPr id="63" name="Straight Arrow Connector 62">
              <a:extLst>
                <a:ext uri="{FF2B5EF4-FFF2-40B4-BE49-F238E27FC236}">
                  <a16:creationId xmlns:a16="http://schemas.microsoft.com/office/drawing/2014/main" id="{807CAA66-928E-47F9-B498-18368E5CA7A3}"/>
                </a:ext>
              </a:extLst>
            </p:cNvPr>
            <p:cNvCxnSpPr>
              <a:cxnSpLocks/>
            </p:cNvCxnSpPr>
            <p:nvPr/>
          </p:nvCxnSpPr>
          <p:spPr>
            <a:xfrm flipV="1">
              <a:off x="5192871" y="1976311"/>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1984940-FC12-41E3-AA68-5155EEC04459}"/>
                </a:ext>
              </a:extLst>
            </p:cNvPr>
            <p:cNvCxnSpPr>
              <a:cxnSpLocks/>
            </p:cNvCxnSpPr>
            <p:nvPr/>
          </p:nvCxnSpPr>
          <p:spPr>
            <a:xfrm flipH="1">
              <a:off x="4847040" y="1976311"/>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Database_EFC7" title="Icon of a cylinder">
              <a:extLst>
                <a:ext uri="{FF2B5EF4-FFF2-40B4-BE49-F238E27FC236}">
                  <a16:creationId xmlns:a16="http://schemas.microsoft.com/office/drawing/2014/main" id="{A06892BA-471E-4B84-AFD3-C4FF776BF309}"/>
                </a:ext>
              </a:extLst>
            </p:cNvPr>
            <p:cNvSpPr>
              <a:spLocks noChangeAspect="1" noEditPoints="1"/>
            </p:cNvSpPr>
            <p:nvPr/>
          </p:nvSpPr>
          <p:spPr bwMode="auto">
            <a:xfrm>
              <a:off x="6378462"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72" name="Database_EFC7" title="Icon of a cylinder">
              <a:extLst>
                <a:ext uri="{FF2B5EF4-FFF2-40B4-BE49-F238E27FC236}">
                  <a16:creationId xmlns:a16="http://schemas.microsoft.com/office/drawing/2014/main" id="{8F04DE6A-24DD-41C3-8CF9-264CD486EC83}"/>
                </a:ext>
              </a:extLst>
            </p:cNvPr>
            <p:cNvSpPr>
              <a:spLocks noChangeAspect="1" noEditPoints="1"/>
            </p:cNvSpPr>
            <p:nvPr/>
          </p:nvSpPr>
          <p:spPr bwMode="auto">
            <a:xfrm>
              <a:off x="6530862"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73" name="Database_EFC7" title="Icon of a cylinder">
              <a:extLst>
                <a:ext uri="{FF2B5EF4-FFF2-40B4-BE49-F238E27FC236}">
                  <a16:creationId xmlns:a16="http://schemas.microsoft.com/office/drawing/2014/main" id="{DBC19C4C-D2B2-49AE-9A6A-AC984E8B96B2}"/>
                </a:ext>
              </a:extLst>
            </p:cNvPr>
            <p:cNvSpPr>
              <a:spLocks noChangeAspect="1" noEditPoints="1"/>
            </p:cNvSpPr>
            <p:nvPr/>
          </p:nvSpPr>
          <p:spPr bwMode="auto">
            <a:xfrm>
              <a:off x="6683262"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cxnSp>
          <p:nvCxnSpPr>
            <p:cNvPr id="78" name="Straight Arrow Connector 77">
              <a:extLst>
                <a:ext uri="{FF2B5EF4-FFF2-40B4-BE49-F238E27FC236}">
                  <a16:creationId xmlns:a16="http://schemas.microsoft.com/office/drawing/2014/main" id="{7B09AA26-CA2F-4420-90A4-5855898E2963}"/>
                </a:ext>
              </a:extLst>
            </p:cNvPr>
            <p:cNvCxnSpPr>
              <a:cxnSpLocks/>
            </p:cNvCxnSpPr>
            <p:nvPr/>
          </p:nvCxnSpPr>
          <p:spPr>
            <a:xfrm>
              <a:off x="5505420" y="3130734"/>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17DA6D65-B3E1-440C-8803-C8B1F8E5C71F}"/>
              </a:ext>
            </a:extLst>
          </p:cNvPr>
          <p:cNvGrpSpPr/>
          <p:nvPr/>
        </p:nvGrpSpPr>
        <p:grpSpPr>
          <a:xfrm>
            <a:off x="9092377" y="1662437"/>
            <a:ext cx="2794042" cy="4413983"/>
            <a:chOff x="8413498" y="1976311"/>
            <a:chExt cx="2794082" cy="4414046"/>
          </a:xfrm>
        </p:grpSpPr>
        <p:sp>
          <p:nvSpPr>
            <p:cNvPr id="12" name="Rectangle 11"/>
            <p:cNvSpPr/>
            <p:nvPr/>
          </p:nvSpPr>
          <p:spPr bwMode="auto">
            <a:xfrm>
              <a:off x="8561861" y="3887730"/>
              <a:ext cx="2645719"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2" tIns="143426" rIns="179282" bIns="14342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14113" fontAlgn="base">
                <a:spcBef>
                  <a:spcPct val="0"/>
                </a:spcBef>
                <a:spcAft>
                  <a:spcPct val="0"/>
                </a:spcAft>
                <a:defRPr/>
              </a:pPr>
              <a:r>
                <a:rPr lang="en-US" sz="1600" dirty="0">
                  <a:solidFill>
                    <a:srgbClr val="0078D7"/>
                  </a:solidFill>
                  <a:latin typeface="Segoe UI Semibold" panose="020B0702040204020203" pitchFamily="34" charset="0"/>
                  <a:ea typeface="Segoe UI" pitchFamily="34" charset="0"/>
                  <a:cs typeface="Segoe UI Semibold" panose="020B0702040204020203" pitchFamily="34" charset="0"/>
                </a:rPr>
                <a:t>Read-access Geo-redundant storage (RA-GRS)</a:t>
              </a:r>
            </a:p>
            <a:p>
              <a:pPr defTabSz="914113"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RPO delay to secondary can be queried</a:t>
              </a:r>
            </a:p>
            <a:p>
              <a:pPr defTabSz="914113" fontAlgn="base">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8" name="Rectangle 137"/>
            <p:cNvSpPr>
              <a:spLocks noChangeAspect="1"/>
            </p:cNvSpPr>
            <p:nvPr/>
          </p:nvSpPr>
          <p:spPr bwMode="auto">
            <a:xfrm>
              <a:off x="8413498" y="2661179"/>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4" name="TextBox 143"/>
            <p:cNvSpPr txBox="1"/>
            <p:nvPr/>
          </p:nvSpPr>
          <p:spPr>
            <a:xfrm>
              <a:off x="8973261" y="2543828"/>
              <a:ext cx="1475819"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Typically &gt;300mi</a:t>
              </a:r>
            </a:p>
          </p:txBody>
        </p:sp>
        <p:sp>
          <p:nvSpPr>
            <p:cNvPr id="145" name="TextBox 144"/>
            <p:cNvSpPr txBox="1"/>
            <p:nvPr/>
          </p:nvSpPr>
          <p:spPr>
            <a:xfrm>
              <a:off x="9336055" y="3141579"/>
              <a:ext cx="750230"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Async</a:t>
              </a:r>
            </a:p>
          </p:txBody>
        </p:sp>
        <p:sp>
          <p:nvSpPr>
            <p:cNvPr id="146" name="TextBox 145"/>
            <p:cNvSpPr txBox="1"/>
            <p:nvPr/>
          </p:nvSpPr>
          <p:spPr>
            <a:xfrm>
              <a:off x="8541685" y="3509842"/>
              <a:ext cx="872555"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Primary</a:t>
              </a:r>
            </a:p>
          </p:txBody>
        </p:sp>
        <p:sp>
          <p:nvSpPr>
            <p:cNvPr id="147" name="TextBox 146"/>
            <p:cNvSpPr txBox="1"/>
            <p:nvPr/>
          </p:nvSpPr>
          <p:spPr>
            <a:xfrm>
              <a:off x="10148018" y="3509842"/>
              <a:ext cx="1059562" cy="452590"/>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505050"/>
                      </a:gs>
                      <a:gs pos="30000">
                        <a:srgbClr val="505050"/>
                      </a:gs>
                    </a:gsLst>
                    <a:lin ang="5400000" scaled="0"/>
                  </a:gradFill>
                  <a:latin typeface="Segoe UI Semilight"/>
                </a:rPr>
                <a:t>Secondary</a:t>
              </a:r>
            </a:p>
          </p:txBody>
        </p:sp>
        <p:sp>
          <p:nvSpPr>
            <p:cNvPr id="65" name="Rectangle 64">
              <a:extLst>
                <a:ext uri="{FF2B5EF4-FFF2-40B4-BE49-F238E27FC236}">
                  <a16:creationId xmlns:a16="http://schemas.microsoft.com/office/drawing/2014/main" id="{65A56F03-3185-4CA7-9301-02A91406A96B}"/>
                </a:ext>
              </a:extLst>
            </p:cNvPr>
            <p:cNvSpPr>
              <a:spLocks noChangeAspect="1"/>
            </p:cNvSpPr>
            <p:nvPr/>
          </p:nvSpPr>
          <p:spPr bwMode="auto">
            <a:xfrm>
              <a:off x="8427987"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Database_EFC7" title="Icon of a cylinder">
              <a:extLst>
                <a:ext uri="{FF2B5EF4-FFF2-40B4-BE49-F238E27FC236}">
                  <a16:creationId xmlns:a16="http://schemas.microsoft.com/office/drawing/2014/main" id="{56F16A88-1628-4CCD-9F35-6B55D2084710}"/>
                </a:ext>
              </a:extLst>
            </p:cNvPr>
            <p:cNvSpPr>
              <a:spLocks noChangeAspect="1" noEditPoints="1"/>
            </p:cNvSpPr>
            <p:nvPr/>
          </p:nvSpPr>
          <p:spPr bwMode="auto">
            <a:xfrm>
              <a:off x="8563031"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67" name="Database_EFC7" title="Icon of a cylinder">
              <a:extLst>
                <a:ext uri="{FF2B5EF4-FFF2-40B4-BE49-F238E27FC236}">
                  <a16:creationId xmlns:a16="http://schemas.microsoft.com/office/drawing/2014/main" id="{7172B3A3-2757-4E16-A30F-91CF34AEE44C}"/>
                </a:ext>
              </a:extLst>
            </p:cNvPr>
            <p:cNvSpPr>
              <a:spLocks noChangeAspect="1" noEditPoints="1"/>
            </p:cNvSpPr>
            <p:nvPr/>
          </p:nvSpPr>
          <p:spPr bwMode="auto">
            <a:xfrm>
              <a:off x="8715431"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68" name="Database_EFC7" title="Icon of a cylinder">
              <a:extLst>
                <a:ext uri="{FF2B5EF4-FFF2-40B4-BE49-F238E27FC236}">
                  <a16:creationId xmlns:a16="http://schemas.microsoft.com/office/drawing/2014/main" id="{97CF81CB-7E5D-4B6D-97C9-C685CCE3CBF6}"/>
                </a:ext>
              </a:extLst>
            </p:cNvPr>
            <p:cNvSpPr>
              <a:spLocks noChangeAspect="1" noEditPoints="1"/>
            </p:cNvSpPr>
            <p:nvPr/>
          </p:nvSpPr>
          <p:spPr bwMode="auto">
            <a:xfrm>
              <a:off x="8867831"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cxnSp>
          <p:nvCxnSpPr>
            <p:cNvPr id="69" name="Straight Arrow Connector 68">
              <a:extLst>
                <a:ext uri="{FF2B5EF4-FFF2-40B4-BE49-F238E27FC236}">
                  <a16:creationId xmlns:a16="http://schemas.microsoft.com/office/drawing/2014/main" id="{500480DD-F404-4D5B-9DCC-E6D17294CA40}"/>
                </a:ext>
              </a:extLst>
            </p:cNvPr>
            <p:cNvCxnSpPr>
              <a:cxnSpLocks/>
            </p:cNvCxnSpPr>
            <p:nvPr/>
          </p:nvCxnSpPr>
          <p:spPr>
            <a:xfrm flipV="1">
              <a:off x="9095446" y="1976311"/>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1BAC2E2-9187-4A42-936A-A9F719B34127}"/>
                </a:ext>
              </a:extLst>
            </p:cNvPr>
            <p:cNvCxnSpPr>
              <a:cxnSpLocks/>
            </p:cNvCxnSpPr>
            <p:nvPr/>
          </p:nvCxnSpPr>
          <p:spPr>
            <a:xfrm flipH="1">
              <a:off x="8749615" y="1976311"/>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Database_EFC7" title="Icon of a cylinder">
              <a:extLst>
                <a:ext uri="{FF2B5EF4-FFF2-40B4-BE49-F238E27FC236}">
                  <a16:creationId xmlns:a16="http://schemas.microsoft.com/office/drawing/2014/main" id="{7D80568D-05F6-41B7-A99C-8A2B6FEAC413}"/>
                </a:ext>
              </a:extLst>
            </p:cNvPr>
            <p:cNvSpPr>
              <a:spLocks noChangeAspect="1" noEditPoints="1"/>
            </p:cNvSpPr>
            <p:nvPr/>
          </p:nvSpPr>
          <p:spPr bwMode="auto">
            <a:xfrm>
              <a:off x="10282388"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75" name="Database_EFC7" title="Icon of a cylinder">
              <a:extLst>
                <a:ext uri="{FF2B5EF4-FFF2-40B4-BE49-F238E27FC236}">
                  <a16:creationId xmlns:a16="http://schemas.microsoft.com/office/drawing/2014/main" id="{81FED62A-0962-4DFC-9916-B8951FCBB26B}"/>
                </a:ext>
              </a:extLst>
            </p:cNvPr>
            <p:cNvSpPr>
              <a:spLocks noChangeAspect="1" noEditPoints="1"/>
            </p:cNvSpPr>
            <p:nvPr/>
          </p:nvSpPr>
          <p:spPr bwMode="auto">
            <a:xfrm>
              <a:off x="10434788"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76" name="Database_EFC7" title="Icon of a cylinder">
              <a:extLst>
                <a:ext uri="{FF2B5EF4-FFF2-40B4-BE49-F238E27FC236}">
                  <a16:creationId xmlns:a16="http://schemas.microsoft.com/office/drawing/2014/main" id="{44F38877-C26C-4C42-8559-A72B1A28AF82}"/>
                </a:ext>
              </a:extLst>
            </p:cNvPr>
            <p:cNvSpPr>
              <a:spLocks noChangeAspect="1" noEditPoints="1"/>
            </p:cNvSpPr>
            <p:nvPr/>
          </p:nvSpPr>
          <p:spPr bwMode="auto">
            <a:xfrm>
              <a:off x="10587188"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cxnSp>
          <p:nvCxnSpPr>
            <p:cNvPr id="77" name="Straight Arrow Connector 76">
              <a:extLst>
                <a:ext uri="{FF2B5EF4-FFF2-40B4-BE49-F238E27FC236}">
                  <a16:creationId xmlns:a16="http://schemas.microsoft.com/office/drawing/2014/main" id="{923F539A-D8FF-432F-82DC-4BEE6EF84FF6}"/>
                </a:ext>
              </a:extLst>
            </p:cNvPr>
            <p:cNvCxnSpPr>
              <a:cxnSpLocks/>
            </p:cNvCxnSpPr>
            <p:nvPr/>
          </p:nvCxnSpPr>
          <p:spPr>
            <a:xfrm flipV="1">
              <a:off x="10587188" y="1976311"/>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0AAA984-F7FA-4329-80E8-E7D8FA08063D}"/>
                </a:ext>
              </a:extLst>
            </p:cNvPr>
            <p:cNvCxnSpPr>
              <a:cxnSpLocks/>
            </p:cNvCxnSpPr>
            <p:nvPr/>
          </p:nvCxnSpPr>
          <p:spPr>
            <a:xfrm>
              <a:off x="9336055" y="3130734"/>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11F2B163-C97B-4704-BDC8-93DCD8041871}"/>
              </a:ext>
            </a:extLst>
          </p:cNvPr>
          <p:cNvSpPr/>
          <p:nvPr/>
        </p:nvSpPr>
        <p:spPr bwMode="auto">
          <a:xfrm>
            <a:off x="3446918" y="3900005"/>
            <a:ext cx="2880752" cy="25025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2" tIns="143426" rIns="179282" bIns="14342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14113" fontAlgn="base">
              <a:spcBef>
                <a:spcPct val="0"/>
              </a:spcBef>
              <a:spcAft>
                <a:spcPct val="0"/>
              </a:spcAft>
              <a:defRPr/>
            </a:pPr>
            <a:r>
              <a:rPr lang="en-US" sz="1804" dirty="0">
                <a:solidFill>
                  <a:srgbClr val="0078D7"/>
                </a:solidFill>
                <a:latin typeface="Segoe UI Semibold" panose="020B0702040204020203" pitchFamily="34" charset="0"/>
                <a:ea typeface="Segoe UI" pitchFamily="34" charset="0"/>
                <a:cs typeface="Segoe UI Semibold" panose="020B0702040204020203" pitchFamily="34" charset="0"/>
              </a:rPr>
              <a:t>Zone-redundant storage (ZRS) v2</a:t>
            </a:r>
          </a:p>
          <a:p>
            <a:pPr defTabSz="914113" fontAlgn="base">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3 replicas </a:t>
            </a:r>
            <a:r>
              <a:rPr lang="en-US" sz="1400" b="1" dirty="0">
                <a:solidFill>
                  <a:srgbClr val="2F2F2F"/>
                </a:solidFill>
                <a:latin typeface="Segoe UI" panose="020B0502040204020203" pitchFamily="34" charset="0"/>
                <a:ea typeface="Segoe UI" panose="020B0502040204020203" pitchFamily="34" charset="0"/>
                <a:cs typeface="Segoe UI" panose="020B0502040204020203" pitchFamily="34" charset="0"/>
              </a:rPr>
              <a:t>across 3 Zones</a:t>
            </a:r>
          </a:p>
          <a:p>
            <a:pPr defTabSz="914113" fontAlgn="base">
              <a:spcBef>
                <a:spcPct val="0"/>
              </a:spcBef>
              <a:spcAft>
                <a:spcPts val="600"/>
              </a:spcAf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Protect against disk, node, rack and </a:t>
            </a:r>
            <a:r>
              <a:rPr lang="en-US" sz="1400" b="1" dirty="0">
                <a:solidFill>
                  <a:srgbClr val="2F2F2F"/>
                </a:solidFill>
                <a:latin typeface="Segoe UI" panose="020B0502040204020203" pitchFamily="34" charset="0"/>
                <a:ea typeface="Segoe UI" panose="020B0502040204020203" pitchFamily="34" charset="0"/>
                <a:cs typeface="Segoe UI" panose="020B0502040204020203" pitchFamily="34" charset="0"/>
              </a:rPr>
              <a:t>zone </a:t>
            </a: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(independent cooling, networking, power) failures</a:t>
            </a:r>
          </a:p>
          <a:p>
            <a:pPr defTabSz="914113" fontAlgn="base">
              <a:spcBef>
                <a:spcPct val="0"/>
              </a:spcBef>
              <a:spcAft>
                <a:spcPts val="600"/>
              </a:spcAft>
              <a:defRPr/>
            </a:pPr>
            <a:r>
              <a:rPr lang="en-US" sz="1400" b="1"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a:t>
            </a: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to all 3 zones</a:t>
            </a:r>
          </a:p>
        </p:txBody>
      </p:sp>
      <p:grpSp>
        <p:nvGrpSpPr>
          <p:cNvPr id="49" name="Group 48">
            <a:extLst>
              <a:ext uri="{FF2B5EF4-FFF2-40B4-BE49-F238E27FC236}">
                <a16:creationId xmlns:a16="http://schemas.microsoft.com/office/drawing/2014/main" id="{177970F6-B6C8-4F6B-B9DD-40760EF8EF0A}"/>
              </a:ext>
            </a:extLst>
          </p:cNvPr>
          <p:cNvGrpSpPr/>
          <p:nvPr/>
        </p:nvGrpSpPr>
        <p:grpSpPr>
          <a:xfrm>
            <a:off x="2667217" y="2517205"/>
            <a:ext cx="918861" cy="911796"/>
            <a:chOff x="2667168" y="2517191"/>
            <a:chExt cx="918874" cy="911809"/>
          </a:xfrm>
        </p:grpSpPr>
        <p:sp>
          <p:nvSpPr>
            <p:cNvPr id="50" name="Database_EFC7" title="Icon of a cylinder">
              <a:extLst>
                <a:ext uri="{FF2B5EF4-FFF2-40B4-BE49-F238E27FC236}">
                  <a16:creationId xmlns:a16="http://schemas.microsoft.com/office/drawing/2014/main" id="{F8D9FCA4-4728-435E-A1AB-67DDA7619075}"/>
                </a:ext>
              </a:extLst>
            </p:cNvPr>
            <p:cNvSpPr>
              <a:spLocks noChangeAspect="1" noEditPoints="1"/>
            </p:cNvSpPr>
            <p:nvPr/>
          </p:nvSpPr>
          <p:spPr bwMode="auto">
            <a:xfrm>
              <a:off x="2950160" y="2588893"/>
              <a:ext cx="380015" cy="47804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54" name="Rectangle 53">
              <a:extLst>
                <a:ext uri="{FF2B5EF4-FFF2-40B4-BE49-F238E27FC236}">
                  <a16:creationId xmlns:a16="http://schemas.microsoft.com/office/drawing/2014/main" id="{168BAB0A-515E-469D-8FBB-9B5E4F68DDDC}"/>
                </a:ext>
              </a:extLst>
            </p:cNvPr>
            <p:cNvSpPr/>
            <p:nvPr/>
          </p:nvSpPr>
          <p:spPr bwMode="auto">
            <a:xfrm>
              <a:off x="2667168"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b" anchorCtr="0" forceAA="0" compatLnSpc="1">
              <a:prstTxWarp prst="textNoShape">
                <a:avLst/>
              </a:prstTxWarp>
              <a:noAutofit/>
            </a:bodyPr>
            <a:lstStyle/>
            <a:p>
              <a:pPr algn="ctr" defTabSz="932483" fontAlgn="base">
                <a:lnSpc>
                  <a:spcPct val="90000"/>
                </a:lnSpc>
                <a:spcBef>
                  <a:spcPct val="0"/>
                </a:spcBef>
                <a:spcAft>
                  <a:spcPct val="0"/>
                </a:spcAft>
                <a:defRPr/>
              </a:pPr>
              <a:r>
                <a:rPr lang="en-US" sz="1400">
                  <a:solidFill>
                    <a:srgbClr val="002050">
                      <a:lumMod val="50000"/>
                      <a:lumOff val="50000"/>
                    </a:srgbClr>
                  </a:solidFill>
                  <a:latin typeface="Segoe UI"/>
                  <a:ea typeface="Segoe UI" pitchFamily="34" charset="0"/>
                  <a:cs typeface="Segoe UI" pitchFamily="34" charset="0"/>
                </a:rPr>
                <a:t>Zone 1</a:t>
              </a:r>
            </a:p>
          </p:txBody>
        </p:sp>
      </p:grpSp>
      <p:cxnSp>
        <p:nvCxnSpPr>
          <p:cNvPr id="55" name="Straight Arrow Connector 54">
            <a:extLst>
              <a:ext uri="{FF2B5EF4-FFF2-40B4-BE49-F238E27FC236}">
                <a16:creationId xmlns:a16="http://schemas.microsoft.com/office/drawing/2014/main" id="{3873874C-4027-488A-BCF4-421D135D8302}"/>
              </a:ext>
            </a:extLst>
          </p:cNvPr>
          <p:cNvCxnSpPr>
            <a:cxnSpLocks/>
            <a:endCxn id="54" idx="0"/>
          </p:cNvCxnSpPr>
          <p:nvPr/>
        </p:nvCxnSpPr>
        <p:spPr>
          <a:xfrm flipH="1">
            <a:off x="3126648" y="1790800"/>
            <a:ext cx="1123834" cy="726405"/>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D20C986-BC46-4153-96DA-F3641C245597}"/>
              </a:ext>
            </a:extLst>
          </p:cNvPr>
          <p:cNvGrpSpPr/>
          <p:nvPr/>
        </p:nvGrpSpPr>
        <p:grpSpPr>
          <a:xfrm>
            <a:off x="3812370" y="2534303"/>
            <a:ext cx="918861" cy="911796"/>
            <a:chOff x="2667168" y="2517191"/>
            <a:chExt cx="918874" cy="911809"/>
          </a:xfrm>
        </p:grpSpPr>
        <p:sp>
          <p:nvSpPr>
            <p:cNvPr id="57" name="Database_EFC7" title="Icon of a cylinder">
              <a:extLst>
                <a:ext uri="{FF2B5EF4-FFF2-40B4-BE49-F238E27FC236}">
                  <a16:creationId xmlns:a16="http://schemas.microsoft.com/office/drawing/2014/main" id="{6B86489F-69B1-4DBA-BAAA-59DFE9EC6E34}"/>
                </a:ext>
              </a:extLst>
            </p:cNvPr>
            <p:cNvSpPr>
              <a:spLocks noChangeAspect="1" noEditPoints="1"/>
            </p:cNvSpPr>
            <p:nvPr/>
          </p:nvSpPr>
          <p:spPr bwMode="auto">
            <a:xfrm>
              <a:off x="2950160" y="2588893"/>
              <a:ext cx="380015" cy="47804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79" name="Rectangle 78">
              <a:extLst>
                <a:ext uri="{FF2B5EF4-FFF2-40B4-BE49-F238E27FC236}">
                  <a16:creationId xmlns:a16="http://schemas.microsoft.com/office/drawing/2014/main" id="{878F1FE4-2D96-4A6B-A84B-9FC32069CE11}"/>
                </a:ext>
              </a:extLst>
            </p:cNvPr>
            <p:cNvSpPr/>
            <p:nvPr/>
          </p:nvSpPr>
          <p:spPr bwMode="auto">
            <a:xfrm>
              <a:off x="2667168"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b" anchorCtr="0" forceAA="0" compatLnSpc="1">
              <a:prstTxWarp prst="textNoShape">
                <a:avLst/>
              </a:prstTxWarp>
              <a:noAutofit/>
            </a:bodyPr>
            <a:lstStyle/>
            <a:p>
              <a:pPr algn="ctr" defTabSz="932483" fontAlgn="base">
                <a:lnSpc>
                  <a:spcPct val="90000"/>
                </a:lnSpc>
                <a:spcBef>
                  <a:spcPct val="0"/>
                </a:spcBef>
                <a:spcAft>
                  <a:spcPct val="0"/>
                </a:spcAft>
                <a:defRPr/>
              </a:pPr>
              <a:r>
                <a:rPr lang="en-US" sz="1400">
                  <a:solidFill>
                    <a:srgbClr val="002050">
                      <a:lumMod val="50000"/>
                      <a:lumOff val="50000"/>
                    </a:srgbClr>
                  </a:solidFill>
                  <a:latin typeface="Segoe UI"/>
                  <a:ea typeface="Segoe UI" pitchFamily="34" charset="0"/>
                  <a:cs typeface="Segoe UI" pitchFamily="34" charset="0"/>
                </a:rPr>
                <a:t>Zone 2</a:t>
              </a:r>
            </a:p>
          </p:txBody>
        </p:sp>
      </p:grpSp>
      <p:grpSp>
        <p:nvGrpSpPr>
          <p:cNvPr id="81" name="Group 80">
            <a:extLst>
              <a:ext uri="{FF2B5EF4-FFF2-40B4-BE49-F238E27FC236}">
                <a16:creationId xmlns:a16="http://schemas.microsoft.com/office/drawing/2014/main" id="{777C5106-CFEA-442C-B0A9-192E49086922}"/>
              </a:ext>
            </a:extLst>
          </p:cNvPr>
          <p:cNvGrpSpPr/>
          <p:nvPr/>
        </p:nvGrpSpPr>
        <p:grpSpPr>
          <a:xfrm>
            <a:off x="4995802" y="2534303"/>
            <a:ext cx="918861" cy="911796"/>
            <a:chOff x="2667168" y="2517191"/>
            <a:chExt cx="918874" cy="911809"/>
          </a:xfrm>
        </p:grpSpPr>
        <p:sp>
          <p:nvSpPr>
            <p:cNvPr id="82" name="Database_EFC7" title="Icon of a cylinder">
              <a:extLst>
                <a:ext uri="{FF2B5EF4-FFF2-40B4-BE49-F238E27FC236}">
                  <a16:creationId xmlns:a16="http://schemas.microsoft.com/office/drawing/2014/main" id="{3265D3E5-2191-43EF-B794-6A9CA1ADA463}"/>
                </a:ext>
              </a:extLst>
            </p:cNvPr>
            <p:cNvSpPr>
              <a:spLocks noChangeAspect="1" noEditPoints="1"/>
            </p:cNvSpPr>
            <p:nvPr/>
          </p:nvSpPr>
          <p:spPr bwMode="auto">
            <a:xfrm>
              <a:off x="2950160" y="2588893"/>
              <a:ext cx="380015" cy="47804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defTabSz="914411">
                <a:defRPr/>
              </a:pPr>
              <a:endParaRPr lang="en-US">
                <a:solidFill>
                  <a:srgbClr val="2F2F2F"/>
                </a:solidFill>
                <a:latin typeface="Segoe UI"/>
              </a:endParaRPr>
            </a:p>
          </p:txBody>
        </p:sp>
        <p:sp>
          <p:nvSpPr>
            <p:cNvPr id="84" name="Rectangle 83">
              <a:extLst>
                <a:ext uri="{FF2B5EF4-FFF2-40B4-BE49-F238E27FC236}">
                  <a16:creationId xmlns:a16="http://schemas.microsoft.com/office/drawing/2014/main" id="{605839B2-90D9-46FE-8AAB-39F7539B9268}"/>
                </a:ext>
              </a:extLst>
            </p:cNvPr>
            <p:cNvSpPr/>
            <p:nvPr/>
          </p:nvSpPr>
          <p:spPr bwMode="auto">
            <a:xfrm>
              <a:off x="2667168"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b" anchorCtr="0" forceAA="0" compatLnSpc="1">
              <a:prstTxWarp prst="textNoShape">
                <a:avLst/>
              </a:prstTxWarp>
              <a:noAutofit/>
            </a:bodyPr>
            <a:lstStyle/>
            <a:p>
              <a:pPr algn="ctr" defTabSz="932483" fontAlgn="base">
                <a:lnSpc>
                  <a:spcPct val="90000"/>
                </a:lnSpc>
                <a:spcBef>
                  <a:spcPct val="0"/>
                </a:spcBef>
                <a:spcAft>
                  <a:spcPct val="0"/>
                </a:spcAft>
                <a:defRPr/>
              </a:pPr>
              <a:r>
                <a:rPr lang="en-US" sz="1400">
                  <a:solidFill>
                    <a:srgbClr val="002050">
                      <a:lumMod val="50000"/>
                      <a:lumOff val="50000"/>
                    </a:srgbClr>
                  </a:solidFill>
                  <a:latin typeface="Segoe UI"/>
                  <a:ea typeface="Segoe UI" pitchFamily="34" charset="0"/>
                  <a:cs typeface="Segoe UI" pitchFamily="34" charset="0"/>
                </a:rPr>
                <a:t>Zone 3</a:t>
              </a:r>
            </a:p>
          </p:txBody>
        </p:sp>
      </p:grpSp>
      <p:cxnSp>
        <p:nvCxnSpPr>
          <p:cNvPr id="85" name="Straight Arrow Connector 84">
            <a:extLst>
              <a:ext uri="{FF2B5EF4-FFF2-40B4-BE49-F238E27FC236}">
                <a16:creationId xmlns:a16="http://schemas.microsoft.com/office/drawing/2014/main" id="{71FDA15A-D573-450B-8529-5E8204B41030}"/>
              </a:ext>
            </a:extLst>
          </p:cNvPr>
          <p:cNvCxnSpPr>
            <a:cxnSpLocks/>
            <a:endCxn id="84" idx="0"/>
          </p:cNvCxnSpPr>
          <p:nvPr/>
        </p:nvCxnSpPr>
        <p:spPr>
          <a:xfrm>
            <a:off x="4316297" y="1790800"/>
            <a:ext cx="1138937" cy="743502"/>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7508EC5-DF2F-45B7-9C2E-949E9CC32497}"/>
              </a:ext>
            </a:extLst>
          </p:cNvPr>
          <p:cNvCxnSpPr>
            <a:cxnSpLocks/>
            <a:endCxn id="79" idx="0"/>
          </p:cNvCxnSpPr>
          <p:nvPr/>
        </p:nvCxnSpPr>
        <p:spPr>
          <a:xfrm>
            <a:off x="4271800" y="1782250"/>
            <a:ext cx="0" cy="752052"/>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Title 1">
            <a:extLst>
              <a:ext uri="{FF2B5EF4-FFF2-40B4-BE49-F238E27FC236}">
                <a16:creationId xmlns:a16="http://schemas.microsoft.com/office/drawing/2014/main" id="{41ACE801-BBBF-4A24-963A-1570C2200E28}"/>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dirty="0">
                <a:gradFill>
                  <a:gsLst>
                    <a:gs pos="1250">
                      <a:srgbClr val="1A1A1A"/>
                    </a:gs>
                    <a:gs pos="100000">
                      <a:srgbClr val="1A1A1A"/>
                    </a:gs>
                  </a:gsLst>
                  <a:lin ang="5400000" scaled="0"/>
                </a:gradFill>
                <a:latin typeface="Segoe UI Semibold"/>
              </a:rPr>
              <a:t>Redundancy Models</a:t>
            </a:r>
            <a:endParaRPr sz="3600" spc="-50" dirty="0">
              <a:gradFill>
                <a:gsLst>
                  <a:gs pos="1250">
                    <a:srgbClr val="1A1A1A"/>
                  </a:gs>
                  <a:gs pos="100000">
                    <a:srgbClr val="1A1A1A"/>
                  </a:gs>
                </a:gsLst>
                <a:lin ang="5400000" scaled="0"/>
              </a:gradFill>
              <a:latin typeface="Segoe UI Semibold"/>
            </a:endParaRPr>
          </a:p>
        </p:txBody>
      </p:sp>
    </p:spTree>
    <p:extLst>
      <p:ext uri="{BB962C8B-B14F-4D97-AF65-F5344CB8AC3E}">
        <p14:creationId xmlns:p14="http://schemas.microsoft.com/office/powerpoint/2010/main" val="2802893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8522E-6 -3.0867E-6 L -0.07417 -0.00068 " pathEditMode="relative" rAng="0" ptsTypes="AA">
                                      <p:cBhvr>
                                        <p:cTn id="6" dur="2000" fill="hold"/>
                                        <p:tgtEl>
                                          <p:spTgt spid="3"/>
                                        </p:tgtEl>
                                        <p:attrNameLst>
                                          <p:attrName>ppt_x</p:attrName>
                                          <p:attrName>ppt_y</p:attrName>
                                        </p:attrNameLst>
                                      </p:cBhvr>
                                      <p:rCtr x="-3715" y="-45"/>
                                    </p:animMotion>
                                  </p:childTnLst>
                                </p:cTn>
                              </p:par>
                              <p:par>
                                <p:cTn id="7" presetID="63" presetClass="path" presetSubtype="0" accel="50000" decel="50000" fill="hold" nodeType="withEffect">
                                  <p:stCondLst>
                                    <p:cond delay="0"/>
                                  </p:stCondLst>
                                  <p:childTnLst>
                                    <p:animMotion origin="layout" path="M 2.5E-6 -3.7037E-6 L 0.07656 0.00186 " pathEditMode="relative" rAng="0" ptsTypes="AA">
                                      <p:cBhvr>
                                        <p:cTn id="8" dur="2000" fill="hold"/>
                                        <p:tgtEl>
                                          <p:spTgt spid="5"/>
                                        </p:tgtEl>
                                        <p:attrNameLst>
                                          <p:attrName>ppt_x</p:attrName>
                                          <p:attrName>ppt_y</p:attrName>
                                        </p:attrNameLst>
                                      </p:cBhvr>
                                      <p:rCtr x="3828" y="93"/>
                                    </p:animMotion>
                                  </p:childTnLst>
                                </p:cTn>
                              </p:par>
                              <p:par>
                                <p:cTn id="9" presetID="63" presetClass="path" presetSubtype="0" accel="50000" decel="50000" fill="hold" nodeType="withEffect">
                                  <p:stCondLst>
                                    <p:cond delay="0"/>
                                  </p:stCondLst>
                                  <p:childTnLst>
                                    <p:animMotion origin="layout" path="M -3.37163E-6 1.57512E-6 L 0.15358 0.00091 " pathEditMode="relative" rAng="0" ptsTypes="AA">
                                      <p:cBhvr>
                                        <p:cTn id="10" dur="2000" fill="hold"/>
                                        <p:tgtEl>
                                          <p:spTgt spid="6"/>
                                        </p:tgtEl>
                                        <p:attrNameLst>
                                          <p:attrName>ppt_x</p:attrName>
                                          <p:attrName>ppt_y</p:attrName>
                                        </p:attrNameLst>
                                      </p:cBhvr>
                                      <p:rCtr x="7673" y="45"/>
                                    </p:animMotion>
                                  </p:childTnLst>
                                </p:cTn>
                              </p:par>
                            </p:childTnLst>
                          </p:cTn>
                        </p:par>
                        <p:par>
                          <p:cTn id="11" fill="hold">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up)">
                                      <p:cBhvr>
                                        <p:cTn id="14" dur="250"/>
                                        <p:tgtEl>
                                          <p:spTgt spid="48"/>
                                        </p:tgtEl>
                                      </p:cBhvr>
                                    </p:animEffect>
                                  </p:childTnLst>
                                </p:cTn>
                              </p:par>
                              <p:par>
                                <p:cTn id="15" presetID="22" presetClass="entr" presetSubtype="1"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up)">
                                      <p:cBhvr>
                                        <p:cTn id="17" dur="250"/>
                                        <p:tgtEl>
                                          <p:spTgt spid="49"/>
                                        </p:tgtEl>
                                      </p:cBhvr>
                                    </p:animEffect>
                                  </p:childTnLst>
                                </p:cTn>
                              </p:par>
                              <p:par>
                                <p:cTn id="18" presetID="22" presetClass="entr" presetSubtype="1"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50"/>
                                        <p:tgtEl>
                                          <p:spTgt spid="55"/>
                                        </p:tgtEl>
                                      </p:cBhvr>
                                    </p:animEffect>
                                  </p:childTnLst>
                                </p:cTn>
                              </p:par>
                              <p:par>
                                <p:cTn id="21" presetID="22" presetClass="entr" presetSubtype="1"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250"/>
                                        <p:tgtEl>
                                          <p:spTgt spid="56"/>
                                        </p:tgtEl>
                                      </p:cBhvr>
                                    </p:animEffect>
                                  </p:childTnLst>
                                </p:cTn>
                              </p:par>
                              <p:par>
                                <p:cTn id="24" presetID="22" presetClass="entr" presetSubtype="1"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up)">
                                      <p:cBhvr>
                                        <p:cTn id="26" dur="250"/>
                                        <p:tgtEl>
                                          <p:spTgt spid="81"/>
                                        </p:tgtEl>
                                      </p:cBhvr>
                                    </p:animEffect>
                                  </p:childTnLst>
                                </p:cTn>
                              </p:par>
                              <p:par>
                                <p:cTn id="27" presetID="22" presetClass="entr" presetSubtype="1"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wipe(up)">
                                      <p:cBhvr>
                                        <p:cTn id="29" dur="250"/>
                                        <p:tgtEl>
                                          <p:spTgt spid="85"/>
                                        </p:tgtEl>
                                      </p:cBhvr>
                                    </p:animEffect>
                                  </p:childTnLst>
                                </p:cTn>
                              </p:par>
                              <p:par>
                                <p:cTn id="30" presetID="22" presetClass="entr" presetSubtype="1" fill="hold"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wipe(up)">
                                      <p:cBhvr>
                                        <p:cTn id="32" dur="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7DAA-5D9B-4FD1-9982-1369F5503E03}"/>
              </a:ext>
            </a:extLst>
          </p:cNvPr>
          <p:cNvSpPr>
            <a:spLocks noGrp="1"/>
          </p:cNvSpPr>
          <p:nvPr>
            <p:ph type="title"/>
          </p:nvPr>
        </p:nvSpPr>
        <p:spPr/>
        <p:txBody>
          <a:bodyPr/>
          <a:lstStyle/>
          <a:p>
            <a:r>
              <a:rPr lang="en-US" dirty="0"/>
              <a:t>Geography \ Region \ Zone</a:t>
            </a:r>
          </a:p>
        </p:txBody>
      </p:sp>
      <p:pic>
        <p:nvPicPr>
          <p:cNvPr id="4" name="Picture 3">
            <a:extLst>
              <a:ext uri="{FF2B5EF4-FFF2-40B4-BE49-F238E27FC236}">
                <a16:creationId xmlns:a16="http://schemas.microsoft.com/office/drawing/2014/main" id="{0DE847BC-950C-4D28-BDFE-8C645286F9E5}"/>
              </a:ext>
            </a:extLst>
          </p:cNvPr>
          <p:cNvPicPr>
            <a:picLocks noChangeAspect="1"/>
          </p:cNvPicPr>
          <p:nvPr/>
        </p:nvPicPr>
        <p:blipFill>
          <a:blip r:embed="rId3"/>
          <a:stretch>
            <a:fillRect/>
          </a:stretch>
        </p:blipFill>
        <p:spPr>
          <a:xfrm>
            <a:off x="6481054" y="1456734"/>
            <a:ext cx="5253972" cy="4597225"/>
          </a:xfrm>
          <a:prstGeom prst="rect">
            <a:avLst/>
          </a:prstGeom>
        </p:spPr>
      </p:pic>
      <p:pic>
        <p:nvPicPr>
          <p:cNvPr id="5" name="Picture 4">
            <a:extLst>
              <a:ext uri="{FF2B5EF4-FFF2-40B4-BE49-F238E27FC236}">
                <a16:creationId xmlns:a16="http://schemas.microsoft.com/office/drawing/2014/main" id="{D6D5174C-9054-4F2F-A8FC-58B833BCF5AF}"/>
              </a:ext>
            </a:extLst>
          </p:cNvPr>
          <p:cNvPicPr>
            <a:picLocks noChangeAspect="1"/>
          </p:cNvPicPr>
          <p:nvPr/>
        </p:nvPicPr>
        <p:blipFill>
          <a:blip r:embed="rId4"/>
          <a:stretch>
            <a:fillRect/>
          </a:stretch>
        </p:blipFill>
        <p:spPr>
          <a:xfrm>
            <a:off x="271167" y="1308538"/>
            <a:ext cx="5710948" cy="5092262"/>
          </a:xfrm>
          <a:prstGeom prst="rect">
            <a:avLst/>
          </a:prstGeom>
        </p:spPr>
      </p:pic>
    </p:spTree>
    <p:extLst>
      <p:ext uri="{BB962C8B-B14F-4D97-AF65-F5344CB8AC3E}">
        <p14:creationId xmlns:p14="http://schemas.microsoft.com/office/powerpoint/2010/main" val="14853438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Data Share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03237" y="1610040"/>
            <a:ext cx="7041896" cy="417345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dirty="0">
                <a:gradFill>
                  <a:gsLst>
                    <a:gs pos="1250">
                      <a:srgbClr val="1A1A1A"/>
                    </a:gs>
                    <a:gs pos="100000">
                      <a:srgbClr val="1A1A1A"/>
                    </a:gs>
                  </a:gsLst>
                  <a:lin ang="5400000" scaled="0"/>
                </a:gradFill>
                <a:latin typeface="+mn-lt"/>
              </a:rPr>
              <a:t>Allows you to share data, in any format and any size, from multiple sources with other organizations</a:t>
            </a:r>
          </a:p>
          <a:p>
            <a:pPr lvl="0"/>
            <a:endParaRPr kumimoji="0" lang="en-US" sz="24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mn-cs"/>
            </a:endParaRPr>
          </a:p>
          <a:p>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mn-cs"/>
              </a:rPr>
              <a:t>Control what you share and who receives your data</a:t>
            </a:r>
          </a:p>
          <a:p>
            <a:r>
              <a:rPr lang="en-US" sz="1800" dirty="0">
                <a:gradFill>
                  <a:gsLst>
                    <a:gs pos="1250">
                      <a:srgbClr val="1A1A1A"/>
                    </a:gs>
                    <a:gs pos="100000">
                      <a:srgbClr val="1A1A1A"/>
                    </a:gs>
                  </a:gsLst>
                  <a:lin ang="5400000" scaled="0"/>
                </a:gradFill>
                <a:latin typeface="+mn-lt"/>
                <a:cs typeface="+mn-cs"/>
              </a:rPr>
              <a:t>No infrastructure to setup or manage</a:t>
            </a:r>
          </a:p>
          <a:p>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mn-lt"/>
                <a:ea typeface="+mn-ea"/>
                <a:cs typeface="+mn-cs"/>
              </a:rPr>
              <a:t>Support snapshot-based sharing (copy) or in-place sharing</a:t>
            </a:r>
          </a:p>
          <a:p>
            <a:r>
              <a:rPr lang="en-US" sz="1800" dirty="0">
                <a:gradFill>
                  <a:gsLst>
                    <a:gs pos="1250">
                      <a:srgbClr val="1A1A1A"/>
                    </a:gs>
                    <a:gs pos="100000">
                      <a:srgbClr val="1A1A1A"/>
                    </a:gs>
                  </a:gsLst>
                  <a:lin ang="5400000" scaled="0"/>
                </a:gradFill>
                <a:latin typeface="+mn-lt"/>
                <a:cs typeface="+mn-cs"/>
              </a:rPr>
              <a:t>Supported Data Sources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Azure Synapse Analytics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Azure SQL Database</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Azure Blob Storage</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rPr>
              <a:t>Azure Data Lake Storage</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sz="1800" dirty="0">
                <a:gradFill>
                  <a:gsLst>
                    <a:gs pos="1250">
                      <a:srgbClr val="1A1A1A"/>
                    </a:gs>
                    <a:gs pos="100000">
                      <a:srgbClr val="1A1A1A"/>
                    </a:gs>
                  </a:gsLst>
                  <a:lin ang="5400000" scaled="0"/>
                </a:gradFill>
              </a:rPr>
              <a:t>Azure Data Explorer</a:t>
            </a:r>
            <a:endPar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ea typeface="+mn-ea"/>
              <a:cs typeface="+mn-cs"/>
            </a:endParaRPr>
          </a:p>
        </p:txBody>
      </p:sp>
      <p:pic>
        <p:nvPicPr>
          <p:cNvPr id="2" name="Picture 1">
            <a:extLst>
              <a:ext uri="{FF2B5EF4-FFF2-40B4-BE49-F238E27FC236}">
                <a16:creationId xmlns:a16="http://schemas.microsoft.com/office/drawing/2014/main" id="{FF68DC50-8D0D-4797-9AFF-6CE1112AA62E}"/>
              </a:ext>
            </a:extLst>
          </p:cNvPr>
          <p:cNvPicPr>
            <a:picLocks noChangeAspect="1"/>
          </p:cNvPicPr>
          <p:nvPr/>
        </p:nvPicPr>
        <p:blipFill>
          <a:blip r:embed="rId3"/>
          <a:stretch>
            <a:fillRect/>
          </a:stretch>
        </p:blipFill>
        <p:spPr>
          <a:xfrm>
            <a:off x="7711968" y="2514589"/>
            <a:ext cx="4014896" cy="3290899"/>
          </a:xfrm>
          <a:prstGeom prst="rect">
            <a:avLst/>
          </a:prstGeom>
        </p:spPr>
      </p:pic>
      <p:pic>
        <p:nvPicPr>
          <p:cNvPr id="3" name="Picture 2">
            <a:extLst>
              <a:ext uri="{FF2B5EF4-FFF2-40B4-BE49-F238E27FC236}">
                <a16:creationId xmlns:a16="http://schemas.microsoft.com/office/drawing/2014/main" id="{55EDF174-4099-4510-8F89-BBB728ED51B9}"/>
              </a:ext>
            </a:extLst>
          </p:cNvPr>
          <p:cNvPicPr>
            <a:picLocks noChangeAspect="1"/>
          </p:cNvPicPr>
          <p:nvPr/>
        </p:nvPicPr>
        <p:blipFill>
          <a:blip r:embed="rId4"/>
          <a:stretch>
            <a:fillRect/>
          </a:stretch>
        </p:blipFill>
        <p:spPr>
          <a:xfrm>
            <a:off x="7281273" y="2415277"/>
            <a:ext cx="4691319" cy="3692284"/>
          </a:xfrm>
          <a:prstGeom prst="rect">
            <a:avLst/>
          </a:prstGeom>
        </p:spPr>
      </p:pic>
    </p:spTree>
    <p:extLst>
      <p:ext uri="{BB962C8B-B14F-4D97-AF65-F5344CB8AC3E}">
        <p14:creationId xmlns:p14="http://schemas.microsoft.com/office/powerpoint/2010/main" val="9547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1E8C-9459-49F6-9D78-F40AAE178264}"/>
              </a:ext>
            </a:extLst>
          </p:cNvPr>
          <p:cNvSpPr>
            <a:spLocks noGrp="1"/>
          </p:cNvSpPr>
          <p:nvPr>
            <p:ph type="title"/>
          </p:nvPr>
        </p:nvSpPr>
        <p:spPr>
          <a:xfrm>
            <a:off x="588263" y="457200"/>
            <a:ext cx="11018520" cy="1107996"/>
          </a:xfrm>
        </p:spPr>
        <p:txBody>
          <a:bodyPr/>
          <a:lstStyle/>
          <a:p>
            <a:r>
              <a:rPr lang="en-US" b="1" i="0" dirty="0">
                <a:solidFill>
                  <a:schemeClr val="tx1"/>
                </a:solidFill>
                <a:effectLst/>
                <a:latin typeface="Segoe UI" panose="020B0502040204020203" pitchFamily="34" charset="0"/>
              </a:rPr>
              <a:t>Data store support matrix</a:t>
            </a:r>
            <a:br>
              <a:rPr lang="en-US" b="1" i="0" dirty="0">
                <a:solidFill>
                  <a:srgbClr val="E3E3E3"/>
                </a:solidFill>
                <a:effectLst/>
                <a:latin typeface="Segoe UI" panose="020B0502040204020203" pitchFamily="34" charset="0"/>
              </a:rPr>
            </a:br>
            <a:endParaRPr lang="en-US" dirty="0"/>
          </a:p>
        </p:txBody>
      </p:sp>
      <p:pic>
        <p:nvPicPr>
          <p:cNvPr id="4" name="Picture 3">
            <a:extLst>
              <a:ext uri="{FF2B5EF4-FFF2-40B4-BE49-F238E27FC236}">
                <a16:creationId xmlns:a16="http://schemas.microsoft.com/office/drawing/2014/main" id="{CE6A3644-4FCF-4926-8867-494D8A89DBD7}"/>
              </a:ext>
            </a:extLst>
          </p:cNvPr>
          <p:cNvPicPr>
            <a:picLocks noChangeAspect="1"/>
          </p:cNvPicPr>
          <p:nvPr/>
        </p:nvPicPr>
        <p:blipFill>
          <a:blip r:embed="rId2"/>
          <a:stretch>
            <a:fillRect/>
          </a:stretch>
        </p:blipFill>
        <p:spPr>
          <a:xfrm>
            <a:off x="447740" y="1215505"/>
            <a:ext cx="6800042" cy="5137997"/>
          </a:xfrm>
          <a:prstGeom prst="rect">
            <a:avLst/>
          </a:prstGeom>
        </p:spPr>
      </p:pic>
    </p:spTree>
    <p:extLst>
      <p:ext uri="{BB962C8B-B14F-4D97-AF65-F5344CB8AC3E}">
        <p14:creationId xmlns:p14="http://schemas.microsoft.com/office/powerpoint/2010/main" val="345468630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IGHT GRAY TEMPLATE">
  <a:themeElements>
    <a:clrScheme name="TT Blue on LtGray">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D2D2D2"/>
      </a:accent6>
      <a:hlink>
        <a:srgbClr val="00188F"/>
      </a:hlink>
      <a:folHlink>
        <a:srgbClr val="00188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cap="rnd">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LightGray_Sept_2018.potx" id="{0FAF9FBA-50E5-4B89-8F50-EB458E088334}" vid="{09DABCF3-FBBE-41E3-8EAE-8A81552DAAAD}"/>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5.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E1994EFD0F50C47BF5F67ECB3DB99DD" ma:contentTypeVersion="10" ma:contentTypeDescription="Create a new document." ma:contentTypeScope="" ma:versionID="91e3efa1051cb383ed1236a649fdfef2">
  <xsd:schema xmlns:xsd="http://www.w3.org/2001/XMLSchema" xmlns:xs="http://www.w3.org/2001/XMLSchema" xmlns:p="http://schemas.microsoft.com/office/2006/metadata/properties" xmlns:ns2="1a7085a9-6cce-455a-8051-d41c0859e3e9" xmlns:ns3="459fa4a3-a6d1-432b-b667-cc1d4a6471e6" targetNamespace="http://schemas.microsoft.com/office/2006/metadata/properties" ma:root="true" ma:fieldsID="f4ae09f5b3f1f13c62b81bea9f2f7335" ns2:_="" ns3:_="">
    <xsd:import namespace="1a7085a9-6cce-455a-8051-d41c0859e3e9"/>
    <xsd:import namespace="459fa4a3-a6d1-432b-b667-cc1d4a6471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7085a9-6cce-455a-8051-d41c0859e3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9fa4a3-a6d1-432b-b667-cc1d4a6471e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CA3E07-1DFA-4B16-BDFB-218BAA04B5F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7C8A3ED-208B-4061-ADB3-EF3A7A8B32A4}">
  <ds:schemaRefs>
    <ds:schemaRef ds:uri="http://schemas.microsoft.com/sharepoint/v3/contenttype/forms"/>
  </ds:schemaRefs>
</ds:datastoreItem>
</file>

<file path=customXml/itemProps3.xml><?xml version="1.0" encoding="utf-8"?>
<ds:datastoreItem xmlns:ds="http://schemas.openxmlformats.org/officeDocument/2006/customXml" ds:itemID="{24CE8D2C-1F5C-42F6-9153-44B91FEE7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7085a9-6cce-455a-8051-d41c0859e3e9"/>
    <ds:schemaRef ds:uri="459fa4a3-a6d1-432b-b667-cc1d4a647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528</TotalTime>
  <Words>1156</Words>
  <Application>Microsoft Office PowerPoint</Application>
  <PresentationFormat>Widescreen</PresentationFormat>
  <Paragraphs>140</Paragraphs>
  <Slides>12</Slides>
  <Notes>11</Notes>
  <HiddenSlides>0</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1</vt:i4>
      </vt:variant>
      <vt:variant>
        <vt:lpstr>Slide Titles</vt:lpstr>
      </vt:variant>
      <vt:variant>
        <vt:i4>12</vt:i4>
      </vt:variant>
    </vt:vector>
  </HeadingPairs>
  <TitlesOfParts>
    <vt:vector size="30" baseType="lpstr">
      <vt:lpstr>Arial</vt:lpstr>
      <vt:lpstr>Calibri</vt:lpstr>
      <vt:lpstr>Calibri Light</vt:lpstr>
      <vt:lpstr>Consolas</vt:lpstr>
      <vt:lpstr>Courier New</vt:lpstr>
      <vt:lpstr>Segoe Pro Light</vt:lpstr>
      <vt:lpstr>Segoe Semibold</vt:lpstr>
      <vt:lpstr>Segoe UI</vt:lpstr>
      <vt:lpstr>Segoe UI Light</vt:lpstr>
      <vt:lpstr>Segoe UI Semibold</vt:lpstr>
      <vt:lpstr>Segoe UI Semilight</vt:lpstr>
      <vt:lpstr>Wingdings</vt:lpstr>
      <vt:lpstr>Office Theme</vt:lpstr>
      <vt:lpstr>1_LIGHT GRAY TEMPLATE</vt:lpstr>
      <vt:lpstr>1_Office Theme</vt:lpstr>
      <vt:lpstr>2_WHITE TEMPLATE</vt:lpstr>
      <vt:lpstr>WHITE TEMPLATE</vt:lpstr>
      <vt:lpstr>think-cell Slide</vt:lpstr>
      <vt:lpstr>Storage Lab </vt:lpstr>
      <vt:lpstr>PowerPoint Presentation</vt:lpstr>
      <vt:lpstr>PowerPoint Presentation</vt:lpstr>
      <vt:lpstr>PowerPoint Presentation</vt:lpstr>
      <vt:lpstr>Blob Storage</vt:lpstr>
      <vt:lpstr>PowerPoint Presentation</vt:lpstr>
      <vt:lpstr>Geography \ Region \ Zone</vt:lpstr>
      <vt:lpstr>Azure Data Share</vt:lpstr>
      <vt:lpstr>Data store support matrix </vt:lpstr>
      <vt:lpstr>Azure Storage Explorer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Urrutia</dc:creator>
  <cp:lastModifiedBy>Bruce Pham</cp:lastModifiedBy>
  <cp:revision>11</cp:revision>
  <dcterms:created xsi:type="dcterms:W3CDTF">2020-02-23T21:35:14Z</dcterms:created>
  <dcterms:modified xsi:type="dcterms:W3CDTF">2020-10-04T22:06:30Z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anurruti@microsoft.com</vt:lpwstr>
  </property>
  <property fmtid="{D5CDD505-2E9C-101B-9397-08002B2CF9AE}" pid="5" name="MSIP_Label_f42aa342-8706-4288-bd11-ebb85995028c_SetDate">
    <vt:lpwstr>2020-02-23T21:35:22.6661655Z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0e5dc902-406b-476a-ace1-22e4a8d8ebd2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0x0101009E1994EFD0F50C47BF5F67ECB3DB99DD</vt:lpwstr>
  </property>
</Properties>
</file>