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17DD-0A85-1D49-A333-CF3E7AA8F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uma galeria de imagens usando o </a:t>
            </a:r>
            <a:r>
              <a:rPr lang="pt-BR" dirty="0" err="1"/>
              <a:t>photokit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1D650-7126-F341-A272-295D2D682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Douglas Rodrigues pinto neto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973A69-5AE6-5246-8268-2F5ED0D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7" y="-4488"/>
            <a:ext cx="2092723" cy="11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73A69-5AE6-5246-8268-2F5ED0D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7" y="-4488"/>
            <a:ext cx="2092723" cy="112685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B5E918F-6517-E945-9186-3441A834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95546"/>
            <a:ext cx="8791575" cy="73330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photokit</a:t>
            </a:r>
            <a:endParaRPr lang="pt-BR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AD4FD59-10DF-E54B-B9CD-206D81E9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077930"/>
            <a:ext cx="8791575" cy="165576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Framework </a:t>
            </a:r>
            <a:r>
              <a:rPr lang="pt-BR" dirty="0" err="1"/>
              <a:t>swift</a:t>
            </a:r>
            <a:r>
              <a:rPr lang="pt-BR" dirty="0"/>
              <a:t> para acessar recursos do </a:t>
            </a:r>
            <a:r>
              <a:rPr lang="pt-BR" dirty="0" err="1"/>
              <a:t>app</a:t>
            </a:r>
            <a:r>
              <a:rPr lang="pt-BR" dirty="0"/>
              <a:t> de fotos, incluindo fotos e vídeos do </a:t>
            </a:r>
            <a:r>
              <a:rPr lang="pt-BR" dirty="0" err="1"/>
              <a:t>icloud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7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73A69-5AE6-5246-8268-2F5ED0D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7" y="-4488"/>
            <a:ext cx="2092723" cy="112685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B5E918F-6517-E945-9186-3441A834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95546"/>
            <a:ext cx="8791575" cy="73330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PHAsset</a:t>
            </a:r>
            <a:endParaRPr lang="pt-BR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AD4FD59-10DF-E54B-B9CD-206D81E9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077930"/>
            <a:ext cx="8791575" cy="165576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Representação de um elemento da galeria de fotos, podendo ser uma imagem, um vídeo ou uma </a:t>
            </a:r>
            <a:r>
              <a:rPr lang="pt-BR" dirty="0" err="1"/>
              <a:t>live</a:t>
            </a:r>
            <a:r>
              <a:rPr lang="pt-BR" dirty="0"/>
              <a:t> </a:t>
            </a:r>
            <a:r>
              <a:rPr lang="pt-BR" dirty="0" err="1"/>
              <a:t>photo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9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73A69-5AE6-5246-8268-2F5ED0D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7" y="-4488"/>
            <a:ext cx="2092723" cy="112685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B5E918F-6517-E945-9186-3441A834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95546"/>
            <a:ext cx="8791575" cy="73330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PHAssetCollection</a:t>
            </a:r>
            <a:endParaRPr lang="pt-BR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AD4FD59-10DF-E54B-B9CD-206D81E99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077930"/>
            <a:ext cx="8791575" cy="165576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Representação de um grupo de </a:t>
            </a:r>
            <a:r>
              <a:rPr lang="pt-BR" dirty="0" err="1"/>
              <a:t>assets</a:t>
            </a:r>
            <a:r>
              <a:rPr lang="pt-BR" dirty="0"/>
              <a:t>, podendo ser um </a:t>
            </a:r>
            <a:r>
              <a:rPr lang="pt-BR" dirty="0" err="1"/>
              <a:t>moment</a:t>
            </a:r>
            <a:r>
              <a:rPr lang="pt-BR" dirty="0"/>
              <a:t>, um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album</a:t>
            </a:r>
            <a:r>
              <a:rPr lang="pt-BR" dirty="0"/>
              <a:t> ou um álbum criado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8822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973A69-5AE6-5246-8268-2F5ED0D4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7" y="-4488"/>
            <a:ext cx="2092723" cy="112685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87555D-E9C4-8D4A-8C1E-1C4DB96B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70" y="66907"/>
            <a:ext cx="3754060" cy="67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4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422</TotalTime>
  <Words>73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Criando uma galeria de imagens usando o photokit</vt:lpstr>
      <vt:lpstr>photokit</vt:lpstr>
      <vt:lpstr>PHAsset</vt:lpstr>
      <vt:lpstr>PHAssetCollection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12</cp:revision>
  <dcterms:created xsi:type="dcterms:W3CDTF">2020-01-14T14:29:23Z</dcterms:created>
  <dcterms:modified xsi:type="dcterms:W3CDTF">2020-01-15T14:23:53Z</dcterms:modified>
</cp:coreProperties>
</file>