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ingyan R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19T00:00:53.827">
    <p:pos x="336" y="559"/>
    <p:text>Please write something based on Tuesday Whiteboard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Defaul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2" type="sldNum"/>
          </p:nvPr>
        </p:nvSpPr>
        <p:spPr>
          <a:xfrm>
            <a:off x="6553200" y="6404319"/>
            <a:ext cx="2133600" cy="26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6553200" y="6404319"/>
            <a:ext cx="2133600" cy="26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 rot="10800000">
            <a:off x="-1" y="6857999"/>
            <a:ext cx="9144002" cy="4603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52400" y="149225"/>
            <a:ext cx="6686550" cy="678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</a:t>
            </a:r>
            <a:endParaRPr/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2438400"/>
            <a:ext cx="82296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08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t/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t/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rPr b="0" i="0" lang="en-US" sz="1512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Team member names :</a:t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lang="en-US" sz="1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 sz="15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Jingyan Ran</a:t>
            </a:r>
            <a:r>
              <a:rPr lang="en-US" sz="1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(Product Owner)</a:t>
            </a:r>
            <a:endParaRPr sz="1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lang="en-US" sz="1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 sz="15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Keenan Yamasaki</a:t>
            </a:r>
            <a:r>
              <a:rPr lang="en-US" sz="1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(Scrum Master)</a:t>
            </a:r>
            <a:endParaRPr sz="15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rPr lang="en-US" sz="1512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Ilanji Rajamanickam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Jiayi Yang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rPr lang="en-US" sz="1512">
                <a:latin typeface="Times New Roman"/>
                <a:ea typeface="Times New Roman"/>
                <a:cs typeface="Times New Roman"/>
                <a:sym typeface="Times New Roman"/>
              </a:rPr>
              <a:t>	Biran Flores</a:t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rPr b="0" i="0" lang="en-US" sz="1512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Liuwenda “Winston” Gao</a:t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t/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t/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08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08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SzPts val="1512"/>
              <a:buFont typeface="Arial"/>
              <a:buNone/>
            </a:pPr>
            <a:r>
              <a:t/>
            </a:r>
            <a:endParaRPr b="0" i="0" sz="1512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SzPts val="1728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046162"/>
            <a:ext cx="8229600" cy="1260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Gym Helpe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br>
              <a:rPr b="0" i="0" lang="en-US" sz="4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Winter 2018</a:t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152400" y="149225"/>
            <a:ext cx="6686550" cy="678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</a:t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10667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We solve problems for gym users</a:t>
            </a:r>
            <a:r>
              <a:rPr b="0" i="0" lang="en-US" sz="4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1312" lvl="0" marL="341312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Problem 1: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onely. Let Users can find their group in the gym or across gyms. </a:t>
            </a:r>
            <a:endParaRPr b="0" i="0" sz="3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spcBef>
                <a:spcPts val="7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Problem 2: Boring. Competition system allow users compete with each other to win points. Problem 3: Hard to attend regularly Achievement system allow users earn extra points and  win badges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152400" y="149224"/>
            <a:ext cx="6686550" cy="54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 – User Stories</a:t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33400" y="8889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Gym Helper </a:t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will have an account so that they can log in.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will have a profile so that they can be identified.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can enter the data so that the app has the data.</a:t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152400" y="149224"/>
            <a:ext cx="66864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 – User Stories</a:t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533400" y="8889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Gym Helper 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can see a visualization of exercise that they did over a week or a month so that they know how much effort they put in work-out.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users can see a visualization of changes of their body (percentage of fat, muscle, water, etc) so that they will notice how much improvement they did.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can find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 in their profile so that they feel proud by themselves for working out and they feel more encouraged to work out.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-1" y="6248400"/>
            <a:ext cx="9144000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152400" y="149224"/>
            <a:ext cx="66864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 – User Stories</a:t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533400" y="8889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Gym Helper</a:t>
            </a:r>
            <a:endParaRPr/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3: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can suggest chat room for the users based on their profile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can add friends and chat with friends so that they can make friends.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-1" y="6248400"/>
            <a:ext cx="9144000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152400" y="149224"/>
            <a:ext cx="6686550" cy="54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"/>
                <a:ea typeface="Times"/>
                <a:cs typeface="Times"/>
                <a:sym typeface="Times"/>
              </a:rPr>
              <a:t>Project Release Plan – Architecture</a:t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533400" y="8889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Gym Helper 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Social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Profile, chatroom, friendlist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Achievement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Data collection,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Displaying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152400" y="149224"/>
            <a:ext cx="6762750" cy="54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533400" y="8889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Gym Helper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Unfamiliar libraries and language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&amp; Efficiency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152400" y="149224"/>
            <a:ext cx="6762750" cy="54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533400" y="8889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Gym Helper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Jinja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-1" y="624840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