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9"/>
  </p:notesMasterIdLst>
  <p:sldIdLst>
    <p:sldId id="256" r:id="rId6"/>
    <p:sldId id="263" r:id="rId7"/>
    <p:sldId id="270" r:id="rId8"/>
    <p:sldId id="273" r:id="rId9"/>
    <p:sldId id="268" r:id="rId10"/>
    <p:sldId id="274" r:id="rId11"/>
    <p:sldId id="266" r:id="rId12"/>
    <p:sldId id="275" r:id="rId13"/>
    <p:sldId id="276" r:id="rId14"/>
    <p:sldId id="277" r:id="rId15"/>
    <p:sldId id="278" r:id="rId16"/>
    <p:sldId id="279"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B43655-000D-4C6B-AA44-41982B737B6B}" v="195" dt="2021-12-13T01:17:43.785"/>
    <p1510:client id="{0B752358-A0BD-46AA-A71A-ACBF51E436F9}" v="377" dt="2021-12-09T02:13:05.646"/>
    <p1510:client id="{1C7CD886-333F-4953-8063-396B4830E65F}" v="1182" dt="2021-12-13T01:50:45.085"/>
    <p1510:client id="{2C7DE9A7-2BEB-4FD9-B903-535CD079830F}" v="1563" dt="2021-12-13T02:39:08.756"/>
    <p1510:client id="{2D204591-263F-4ACF-B3B4-63ECF0925603}" v="340" dt="2021-12-12T22:49:52.806"/>
    <p1510:client id="{3744660F-E52E-4D78-8B06-590C168B7280}" v="145" dt="2021-12-13T23:12:18.661"/>
    <p1510:client id="{3A92106E-87BB-42D9-AFEB-706ECADE6820}" v="35" dt="2021-12-12T23:05:26.779"/>
    <p1510:client id="{3BBB1D32-BDA6-45EC-BFA4-0D4B6D169230}" v="44" dt="2021-12-13T01:22:01.108"/>
    <p1510:client id="{3D0B9277-A525-4439-9BB6-B5CA01328804}" v="312" dt="2021-12-13T22:27:51.349"/>
    <p1510:client id="{4202B417-D67C-427B-B767-9EBFAE1DC2B2}" v="1505" dt="2021-12-13T02:36:05.985"/>
    <p1510:client id="{426A97D1-AA00-44BF-B45E-BA607F5C5A9A}" v="21" dt="2021-12-11T17:22:03.067"/>
    <p1510:client id="{496C2AC4-6F13-4E67-AFE8-318F26EFE413}" v="754" dt="2021-12-11T15:53:46.324"/>
    <p1510:client id="{5C04C89D-0EBF-44E7-AB9A-BBF2D8B7B316}" v="23" dt="2021-12-12T23:19:28.070"/>
    <p1510:client id="{6E5C693F-B90D-4046-8821-FE44F673A3A6}" v="34" dt="2021-12-11T20:26:55.190"/>
    <p1510:client id="{7B485DEC-FF56-40AF-B3BA-8E1BAC615653}" v="58" dt="2021-12-13T00:01:13.758"/>
    <p1510:client id="{7B97822E-3105-47B2-9122-CE0EE843FB9F}" v="8" dt="2021-12-13T22:20:16.811"/>
    <p1510:client id="{7C20D01A-5787-43F1-8232-44A94F0CD305}" v="329" dt="2021-12-13T01:55:15.796"/>
    <p1510:client id="{7D01A706-13BD-4DF4-864C-D94D43508DB4}" v="4" dt="2021-12-09T01:38:48.175"/>
    <p1510:client id="{7DDE2CC3-FDDF-49DC-8085-57344567258D}" v="22" dt="2021-12-13T00:27:41.082"/>
    <p1510:client id="{804F332A-6C03-43C9-B56D-930652940526}" v="148" dt="2021-12-13T23:18:17.240"/>
    <p1510:client id="{85DE164C-9E1B-4F82-977D-2638170A1B29}" v="56" dt="2021-12-13T20:51:23"/>
    <p1510:client id="{9CDA5D84-C107-48B1-AAB0-7E33F6E3767D}" v="20" dt="2021-12-07T01:46:46.860"/>
    <p1510:client id="{A66E562F-BE65-4775-96D0-5A2FA6D80F06}" v="8" dt="2021-12-09T02:14:15.866"/>
    <p1510:client id="{AB0D64CA-EDF7-41E7-B497-6282974C9D06}" v="53" dt="2021-12-13T00:40:04.987"/>
    <p1510:client id="{B71178B9-7063-41CF-B936-F47520F0B958}" v="10" dt="2021-12-13T23:18:57.575"/>
    <p1510:client id="{BBF2B9F9-4E17-46A0-8ADC-37174699C90B}" v="8" dt="2021-12-12T23:00:58.678"/>
    <p1510:client id="{C0C01B5E-02EE-4F3F-ACED-D0F0C2B81DAE}" v="28" dt="2021-12-09T02:23:58.561"/>
    <p1510:client id="{C9827592-5C36-4A0F-A3BA-F8DD72525C43}" v="5" dt="2021-12-13T01:19:47.253"/>
    <p1510:client id="{CDB6E8E1-D428-4D18-AFBE-3605E28056FD}" v="43" dt="2021-12-12T23:33:10.705"/>
    <p1510:client id="{CEFD3F35-4020-4346-AD4F-309ECD3BEFB3}" v="139" dt="2021-12-12T22:55:54.387"/>
    <p1510:client id="{D1328ABA-601C-42E2-BB09-93FB1041557C}" v="34" dt="2021-12-13T00:24:17.608"/>
    <p1510:client id="{D7A85E2A-8102-46FD-81A2-3AF874C53F79}" v="55" dt="2021-12-09T01:20:50.318"/>
    <p1510:client id="{DB05EF34-D067-41FD-8188-D6EA0188817C}" v="24" dt="2021-12-09T02:18:18.856"/>
    <p1510:client id="{DC25752B-7BFC-477B-824F-D9CE07AD71C2}" v="13" dt="2021-12-13T00:02:48.061"/>
    <p1510:client id="{DF4BFC05-ABBD-498A-AF36-7F59B1F70F8D}" v="194" dt="2021-12-11T17:42:11.653"/>
    <p1510:client id="{E126A491-518C-4FEF-B43D-6C77C506A0AD}" v="609" dt="2021-12-09T01:10:58.290"/>
    <p1510:client id="{EC60574B-CEC7-4AF9-B157-BBF62B45AB9C}" v="10" dt="2021-12-12T23:12:17.671"/>
    <p1510:client id="{EFCE518C-D8E4-4652-85EF-B013C9A1245A}" v="69" dt="2021-12-13T00:19:10.752"/>
    <p1510:client id="{F16F1542-CB72-48D0-B2DC-54194F6A33CE}" v="31" dt="2021-12-13T00:30:53.762"/>
    <p1510:client id="{F923442E-0F5B-4404-897A-0DCDF8533B0A}" v="8" dt="2021-12-13T22:54:30.112"/>
    <p1510:client id="{FA7AB31C-1F6E-492C-AF5B-669FE9179266}" v="6" dt="2021-12-12T23:11:48.3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D Ferguson" userId="S::ryfergus@syr.edu::19b8445d-bd39-4e11-b087-6e0eacc7007d" providerId="AD" clId="Web-{EC60574B-CEC7-4AF9-B157-BBF62B45AB9C}"/>
    <pc:docChg chg="modSld">
      <pc:chgData name="Ryan D Ferguson" userId="S::ryfergus@syr.edu::19b8445d-bd39-4e11-b087-6e0eacc7007d" providerId="AD" clId="Web-{EC60574B-CEC7-4AF9-B157-BBF62B45AB9C}" dt="2021-12-12T23:12:17.671" v="8" actId="1076"/>
      <pc:docMkLst>
        <pc:docMk/>
      </pc:docMkLst>
      <pc:sldChg chg="addSp modSp">
        <pc:chgData name="Ryan D Ferguson" userId="S::ryfergus@syr.edu::19b8445d-bd39-4e11-b087-6e0eacc7007d" providerId="AD" clId="Web-{EC60574B-CEC7-4AF9-B157-BBF62B45AB9C}" dt="2021-12-12T23:12:17.671" v="8" actId="1076"/>
        <pc:sldMkLst>
          <pc:docMk/>
          <pc:sldMk cId="425345566" sldId="266"/>
        </pc:sldMkLst>
        <pc:picChg chg="add mod">
          <ac:chgData name="Ryan D Ferguson" userId="S::ryfergus@syr.edu::19b8445d-bd39-4e11-b087-6e0eacc7007d" providerId="AD" clId="Web-{EC60574B-CEC7-4AF9-B157-BBF62B45AB9C}" dt="2021-12-12T23:12:17.671" v="8" actId="1076"/>
          <ac:picMkLst>
            <pc:docMk/>
            <pc:sldMk cId="425345566" sldId="266"/>
            <ac:picMk id="3" creationId="{B14DF335-B40D-4C76-B395-C6C2823084CC}"/>
          </ac:picMkLst>
        </pc:picChg>
        <pc:picChg chg="mod">
          <ac:chgData name="Ryan D Ferguson" userId="S::ryfergus@syr.edu::19b8445d-bd39-4e11-b087-6e0eacc7007d" providerId="AD" clId="Web-{EC60574B-CEC7-4AF9-B157-BBF62B45AB9C}" dt="2021-12-12T23:12:16.843" v="7" actId="1076"/>
          <ac:picMkLst>
            <pc:docMk/>
            <pc:sldMk cId="425345566" sldId="266"/>
            <ac:picMk id="4" creationId="{8B194DE0-D45E-4C1F-B933-8FD2CED89A72}"/>
          </ac:picMkLst>
        </pc:picChg>
      </pc:sldChg>
    </pc:docChg>
  </pc:docChgLst>
  <pc:docChgLst>
    <pc:chgData name="Ryan D Ferguson" userId="S::ryfergus@syr.edu::19b8445d-bd39-4e11-b087-6e0eacc7007d" providerId="AD" clId="Web-{7DDE2CC3-FDDF-49DC-8085-57344567258D}"/>
    <pc:docChg chg="modSld">
      <pc:chgData name="Ryan D Ferguson" userId="S::ryfergus@syr.edu::19b8445d-bd39-4e11-b087-6e0eacc7007d" providerId="AD" clId="Web-{7DDE2CC3-FDDF-49DC-8085-57344567258D}" dt="2021-12-13T00:27:41.082" v="19" actId="1076"/>
      <pc:docMkLst>
        <pc:docMk/>
      </pc:docMkLst>
      <pc:sldChg chg="addSp modSp">
        <pc:chgData name="Ryan D Ferguson" userId="S::ryfergus@syr.edu::19b8445d-bd39-4e11-b087-6e0eacc7007d" providerId="AD" clId="Web-{7DDE2CC3-FDDF-49DC-8085-57344567258D}" dt="2021-12-13T00:27:41.082" v="19" actId="1076"/>
        <pc:sldMkLst>
          <pc:docMk/>
          <pc:sldMk cId="2294473307" sldId="277"/>
        </pc:sldMkLst>
        <pc:spChg chg="mod">
          <ac:chgData name="Ryan D Ferguson" userId="S::ryfergus@syr.edu::19b8445d-bd39-4e11-b087-6e0eacc7007d" providerId="AD" clId="Web-{7DDE2CC3-FDDF-49DC-8085-57344567258D}" dt="2021-12-13T00:27:34.410" v="16" actId="1076"/>
          <ac:spMkLst>
            <pc:docMk/>
            <pc:sldMk cId="2294473307" sldId="277"/>
            <ac:spMk id="2" creationId="{21C30FE9-E685-46F2-AD99-7F3E4B668A8A}"/>
          </ac:spMkLst>
        </pc:spChg>
        <pc:picChg chg="add mod">
          <ac:chgData name="Ryan D Ferguson" userId="S::ryfergus@syr.edu::19b8445d-bd39-4e11-b087-6e0eacc7007d" providerId="AD" clId="Web-{7DDE2CC3-FDDF-49DC-8085-57344567258D}" dt="2021-12-13T00:27:37.832" v="17" actId="1076"/>
          <ac:picMkLst>
            <pc:docMk/>
            <pc:sldMk cId="2294473307" sldId="277"/>
            <ac:picMk id="3" creationId="{A57C0B25-E8CC-4BF1-B20E-69A6F7E732A1}"/>
          </ac:picMkLst>
        </pc:picChg>
        <pc:picChg chg="add mod">
          <ac:chgData name="Ryan D Ferguson" userId="S::ryfergus@syr.edu::19b8445d-bd39-4e11-b087-6e0eacc7007d" providerId="AD" clId="Web-{7DDE2CC3-FDDF-49DC-8085-57344567258D}" dt="2021-12-13T00:27:23.129" v="13" actId="1076"/>
          <ac:picMkLst>
            <pc:docMk/>
            <pc:sldMk cId="2294473307" sldId="277"/>
            <ac:picMk id="4" creationId="{0727BB6D-2EA8-453C-B9A7-46D6A3AD1BC5}"/>
          </ac:picMkLst>
        </pc:picChg>
        <pc:picChg chg="add mod">
          <ac:chgData name="Ryan D Ferguson" userId="S::ryfergus@syr.edu::19b8445d-bd39-4e11-b087-6e0eacc7007d" providerId="AD" clId="Web-{7DDE2CC3-FDDF-49DC-8085-57344567258D}" dt="2021-12-13T00:27:41.082" v="19" actId="1076"/>
          <ac:picMkLst>
            <pc:docMk/>
            <pc:sldMk cId="2294473307" sldId="277"/>
            <ac:picMk id="5" creationId="{29CEE123-2BA9-489C-BB65-54F66B24AE02}"/>
          </ac:picMkLst>
        </pc:picChg>
      </pc:sldChg>
    </pc:docChg>
  </pc:docChgLst>
  <pc:docChgLst>
    <pc:chgData name="Drew Shuryn" userId="S::dshuryn@syr.edu::7a1a05dc-3f65-4da2-a4c7-110e2f1d36c9" providerId="AD" clId="Web-{804F332A-6C03-43C9-B56D-930652940526}"/>
    <pc:docChg chg="modSld">
      <pc:chgData name="Drew Shuryn" userId="S::dshuryn@syr.edu::7a1a05dc-3f65-4da2-a4c7-110e2f1d36c9" providerId="AD" clId="Web-{804F332A-6C03-43C9-B56D-930652940526}" dt="2021-12-13T23:18:17.240" v="79" actId="20577"/>
      <pc:docMkLst>
        <pc:docMk/>
      </pc:docMkLst>
      <pc:sldChg chg="addSp delSp modSp">
        <pc:chgData name="Drew Shuryn" userId="S::dshuryn@syr.edu::7a1a05dc-3f65-4da2-a4c7-110e2f1d36c9" providerId="AD" clId="Web-{804F332A-6C03-43C9-B56D-930652940526}" dt="2021-12-13T23:18:17.240" v="79" actId="20577"/>
        <pc:sldMkLst>
          <pc:docMk/>
          <pc:sldMk cId="1182567514" sldId="267"/>
        </pc:sldMkLst>
        <pc:spChg chg="mod">
          <ac:chgData name="Drew Shuryn" userId="S::dshuryn@syr.edu::7a1a05dc-3f65-4da2-a4c7-110e2f1d36c9" providerId="AD" clId="Web-{804F332A-6C03-43C9-B56D-930652940526}" dt="2021-12-13T23:14:36.302" v="58" actId="20577"/>
          <ac:spMkLst>
            <pc:docMk/>
            <pc:sldMk cId="1182567514" sldId="267"/>
            <ac:spMk id="4" creationId="{76F9FDCE-E137-4F12-BF48-D2A3743ADEFD}"/>
          </ac:spMkLst>
        </pc:spChg>
        <pc:spChg chg="mod">
          <ac:chgData name="Drew Shuryn" userId="S::dshuryn@syr.edu::7a1a05dc-3f65-4da2-a4c7-110e2f1d36c9" providerId="AD" clId="Web-{804F332A-6C03-43C9-B56D-930652940526}" dt="2021-12-13T23:18:17.240" v="79" actId="20577"/>
          <ac:spMkLst>
            <pc:docMk/>
            <pc:sldMk cId="1182567514" sldId="267"/>
            <ac:spMk id="6" creationId="{53905E46-23A6-44AC-BF06-B5EC90EDD247}"/>
          </ac:spMkLst>
        </pc:spChg>
        <pc:spChg chg="mod">
          <ac:chgData name="Drew Shuryn" userId="S::dshuryn@syr.edu::7a1a05dc-3f65-4da2-a4c7-110e2f1d36c9" providerId="AD" clId="Web-{804F332A-6C03-43C9-B56D-930652940526}" dt="2021-12-13T23:14:50.661" v="60" actId="20577"/>
          <ac:spMkLst>
            <pc:docMk/>
            <pc:sldMk cId="1182567514" sldId="267"/>
            <ac:spMk id="7" creationId="{F5547148-EB20-464D-A2A4-227A6D47F0E3}"/>
          </ac:spMkLst>
        </pc:spChg>
        <pc:spChg chg="add del">
          <ac:chgData name="Drew Shuryn" userId="S::dshuryn@syr.edu::7a1a05dc-3f65-4da2-a4c7-110e2f1d36c9" providerId="AD" clId="Web-{804F332A-6C03-43C9-B56D-930652940526}" dt="2021-12-13T23:16:31.802" v="62"/>
          <ac:spMkLst>
            <pc:docMk/>
            <pc:sldMk cId="1182567514" sldId="267"/>
            <ac:spMk id="8" creationId="{5C72D50F-CA57-4769-88FA-0E2669AD20DF}"/>
          </ac:spMkLst>
        </pc:spChg>
      </pc:sldChg>
    </pc:docChg>
  </pc:docChgLst>
  <pc:docChgLst>
    <pc:chgData name="Ryan D Ferguson" userId="S::ryfergus@syr.edu::19b8445d-bd39-4e11-b087-6e0eacc7007d" providerId="AD" clId="Web-{CDB6E8E1-D428-4D18-AFBE-3605E28056FD}"/>
    <pc:docChg chg="modSld">
      <pc:chgData name="Ryan D Ferguson" userId="S::ryfergus@syr.edu::19b8445d-bd39-4e11-b087-6e0eacc7007d" providerId="AD" clId="Web-{CDB6E8E1-D428-4D18-AFBE-3605E28056FD}" dt="2021-12-12T23:33:10.705" v="37" actId="1076"/>
      <pc:docMkLst>
        <pc:docMk/>
      </pc:docMkLst>
      <pc:sldChg chg="addSp delSp modSp">
        <pc:chgData name="Ryan D Ferguson" userId="S::ryfergus@syr.edu::19b8445d-bd39-4e11-b087-6e0eacc7007d" providerId="AD" clId="Web-{CDB6E8E1-D428-4D18-AFBE-3605E28056FD}" dt="2021-12-12T23:33:10.705" v="37" actId="1076"/>
        <pc:sldMkLst>
          <pc:docMk/>
          <pc:sldMk cId="425345566" sldId="266"/>
        </pc:sldMkLst>
        <pc:spChg chg="add del mod">
          <ac:chgData name="Ryan D Ferguson" userId="S::ryfergus@syr.edu::19b8445d-bd39-4e11-b087-6e0eacc7007d" providerId="AD" clId="Web-{CDB6E8E1-D428-4D18-AFBE-3605E28056FD}" dt="2021-12-12T23:32:51.971" v="20"/>
          <ac:spMkLst>
            <pc:docMk/>
            <pc:sldMk cId="425345566" sldId="266"/>
            <ac:spMk id="8" creationId="{DE7F1DD5-2383-4A0F-BE49-25583656FB88}"/>
          </ac:spMkLst>
        </pc:spChg>
        <pc:graphicFrameChg chg="add del mod modGraphic">
          <ac:chgData name="Ryan D Ferguson" userId="S::ryfergus@syr.edu::19b8445d-bd39-4e11-b087-6e0eacc7007d" providerId="AD" clId="Web-{CDB6E8E1-D428-4D18-AFBE-3605E28056FD}" dt="2021-12-12T23:32:57.799" v="29"/>
          <ac:graphicFrameMkLst>
            <pc:docMk/>
            <pc:sldMk cId="425345566" sldId="266"/>
            <ac:graphicFrameMk id="10" creationId="{71D8A4D4-9893-4880-931E-2BE70E9E7DA7}"/>
          </ac:graphicFrameMkLst>
        </pc:graphicFrameChg>
        <pc:picChg chg="mod">
          <ac:chgData name="Ryan D Ferguson" userId="S::ryfergus@syr.edu::19b8445d-bd39-4e11-b087-6e0eacc7007d" providerId="AD" clId="Web-{CDB6E8E1-D428-4D18-AFBE-3605E28056FD}" dt="2021-12-12T23:31:52.829" v="1" actId="1076"/>
          <ac:picMkLst>
            <pc:docMk/>
            <pc:sldMk cId="425345566" sldId="266"/>
            <ac:picMk id="3" creationId="{B14DF335-B40D-4C76-B395-C6C2823084CC}"/>
          </ac:picMkLst>
        </pc:picChg>
        <pc:picChg chg="mod">
          <ac:chgData name="Ryan D Ferguson" userId="S::ryfergus@syr.edu::19b8445d-bd39-4e11-b087-6e0eacc7007d" providerId="AD" clId="Web-{CDB6E8E1-D428-4D18-AFBE-3605E28056FD}" dt="2021-12-12T23:31:44.454" v="0" actId="1076"/>
          <ac:picMkLst>
            <pc:docMk/>
            <pc:sldMk cId="425345566" sldId="266"/>
            <ac:picMk id="4" creationId="{8B194DE0-D45E-4C1F-B933-8FD2CED89A72}"/>
          </ac:picMkLst>
        </pc:picChg>
        <pc:picChg chg="add mod">
          <ac:chgData name="Ryan D Ferguson" userId="S::ryfergus@syr.edu::19b8445d-bd39-4e11-b087-6e0eacc7007d" providerId="AD" clId="Web-{CDB6E8E1-D428-4D18-AFBE-3605E28056FD}" dt="2021-12-12T23:33:08.924" v="36" actId="1076"/>
          <ac:picMkLst>
            <pc:docMk/>
            <pc:sldMk cId="425345566" sldId="266"/>
            <ac:picMk id="5" creationId="{E5F904FD-6B3D-47EE-96B2-C7B3B8EBDB98}"/>
          </ac:picMkLst>
        </pc:picChg>
        <pc:picChg chg="add mod">
          <ac:chgData name="Ryan D Ferguson" userId="S::ryfergus@syr.edu::19b8445d-bd39-4e11-b087-6e0eacc7007d" providerId="AD" clId="Web-{CDB6E8E1-D428-4D18-AFBE-3605E28056FD}" dt="2021-12-12T23:33:10.705" v="37" actId="1076"/>
          <ac:picMkLst>
            <pc:docMk/>
            <pc:sldMk cId="425345566" sldId="266"/>
            <ac:picMk id="6" creationId="{D9E0C79F-53A5-4AD7-A96E-61A0F8C020C2}"/>
          </ac:picMkLst>
        </pc:picChg>
        <pc:picChg chg="add mod">
          <ac:chgData name="Ryan D Ferguson" userId="S::ryfergus@syr.edu::19b8445d-bd39-4e11-b087-6e0eacc7007d" providerId="AD" clId="Web-{CDB6E8E1-D428-4D18-AFBE-3605E28056FD}" dt="2021-12-12T23:33:05.846" v="33" actId="1076"/>
          <ac:picMkLst>
            <pc:docMk/>
            <pc:sldMk cId="425345566" sldId="266"/>
            <ac:picMk id="7" creationId="{549BB91D-1575-40DE-9FED-209AC9AD3FEC}"/>
          </ac:picMkLst>
        </pc:picChg>
      </pc:sldChg>
    </pc:docChg>
  </pc:docChgLst>
  <pc:docChgLst>
    <pc:chgData name="Anna S Rose" userId="S::arose04@syr.edu::22ec1a2f-bbd5-4d2a-bc08-f420fc5bad42" providerId="AD" clId="Web-{9CDA5D84-C107-48B1-AAB0-7E33F6E3767D}"/>
    <pc:docChg chg="modSld">
      <pc:chgData name="Anna S Rose" userId="S::arose04@syr.edu::22ec1a2f-bbd5-4d2a-bc08-f420fc5bad42" providerId="AD" clId="Web-{9CDA5D84-C107-48B1-AAB0-7E33F6E3767D}" dt="2021-12-07T01:46:45.126" v="18" actId="20577"/>
      <pc:docMkLst>
        <pc:docMk/>
      </pc:docMkLst>
      <pc:sldChg chg="modSp">
        <pc:chgData name="Anna S Rose" userId="S::arose04@syr.edu::22ec1a2f-bbd5-4d2a-bc08-f420fc5bad42" providerId="AD" clId="Web-{9CDA5D84-C107-48B1-AAB0-7E33F6E3767D}" dt="2021-12-07T01:46:45.126" v="18" actId="20577"/>
        <pc:sldMkLst>
          <pc:docMk/>
          <pc:sldMk cId="1812378123" sldId="259"/>
        </pc:sldMkLst>
        <pc:spChg chg="mod">
          <ac:chgData name="Anna S Rose" userId="S::arose04@syr.edu::22ec1a2f-bbd5-4d2a-bc08-f420fc5bad42" providerId="AD" clId="Web-{9CDA5D84-C107-48B1-AAB0-7E33F6E3767D}" dt="2021-12-07T01:46:45.126" v="18" actId="20577"/>
          <ac:spMkLst>
            <pc:docMk/>
            <pc:sldMk cId="1812378123" sldId="259"/>
            <ac:spMk id="2" creationId="{35CF981B-6792-41F2-BC65-49AF04298DDB}"/>
          </ac:spMkLst>
        </pc:spChg>
        <pc:spChg chg="mod">
          <ac:chgData name="Anna S Rose" userId="S::arose04@syr.edu::22ec1a2f-bbd5-4d2a-bc08-f420fc5bad42" providerId="AD" clId="Web-{9CDA5D84-C107-48B1-AAB0-7E33F6E3767D}" dt="2021-12-07T01:46:14.064" v="6" actId="20577"/>
          <ac:spMkLst>
            <pc:docMk/>
            <pc:sldMk cId="1812378123" sldId="259"/>
            <ac:spMk id="3" creationId="{D29074D0-0A4C-4FBB-A96E-08D0BC02A8A5}"/>
          </ac:spMkLst>
        </pc:spChg>
      </pc:sldChg>
    </pc:docChg>
  </pc:docChgLst>
  <pc:docChgLst>
    <pc:chgData name="Drew Shuryn" userId="S::dshuryn@syr.edu::7a1a05dc-3f65-4da2-a4c7-110e2f1d36c9" providerId="AD" clId="Web-{3D0B9277-A525-4439-9BB6-B5CA01328804}"/>
    <pc:docChg chg="modSld">
      <pc:chgData name="Drew Shuryn" userId="S::dshuryn@syr.edu::7a1a05dc-3f65-4da2-a4c7-110e2f1d36c9" providerId="AD" clId="Web-{3D0B9277-A525-4439-9BB6-B5CA01328804}" dt="2021-12-13T22:27:51.334" v="164" actId="20577"/>
      <pc:docMkLst>
        <pc:docMk/>
      </pc:docMkLst>
      <pc:sldChg chg="modSp">
        <pc:chgData name="Drew Shuryn" userId="S::dshuryn@syr.edu::7a1a05dc-3f65-4da2-a4c7-110e2f1d36c9" providerId="AD" clId="Web-{3D0B9277-A525-4439-9BB6-B5CA01328804}" dt="2021-12-13T22:27:51.334" v="164" actId="20577"/>
        <pc:sldMkLst>
          <pc:docMk/>
          <pc:sldMk cId="1200766441" sldId="263"/>
        </pc:sldMkLst>
        <pc:spChg chg="mod">
          <ac:chgData name="Drew Shuryn" userId="S::dshuryn@syr.edu::7a1a05dc-3f65-4da2-a4c7-110e2f1d36c9" providerId="AD" clId="Web-{3D0B9277-A525-4439-9BB6-B5CA01328804}" dt="2021-12-13T22:27:51.334" v="164" actId="20577"/>
          <ac:spMkLst>
            <pc:docMk/>
            <pc:sldMk cId="1200766441" sldId="263"/>
            <ac:spMk id="4" creationId="{3A64D477-197E-4AD3-9738-086704A9535C}"/>
          </ac:spMkLst>
        </pc:spChg>
      </pc:sldChg>
      <pc:sldChg chg="addSp delSp modSp">
        <pc:chgData name="Drew Shuryn" userId="S::dshuryn@syr.edu::7a1a05dc-3f65-4da2-a4c7-110e2f1d36c9" providerId="AD" clId="Web-{3D0B9277-A525-4439-9BB6-B5CA01328804}" dt="2021-12-13T22:24:09.235" v="5" actId="14100"/>
        <pc:sldMkLst>
          <pc:docMk/>
          <pc:sldMk cId="1580115122" sldId="273"/>
        </pc:sldMkLst>
        <pc:picChg chg="add mod">
          <ac:chgData name="Drew Shuryn" userId="S::dshuryn@syr.edu::7a1a05dc-3f65-4da2-a4c7-110e2f1d36c9" providerId="AD" clId="Web-{3D0B9277-A525-4439-9BB6-B5CA01328804}" dt="2021-12-13T22:24:09.235" v="5" actId="14100"/>
          <ac:picMkLst>
            <pc:docMk/>
            <pc:sldMk cId="1580115122" sldId="273"/>
            <ac:picMk id="3" creationId="{4D7CD075-6725-4045-94F5-1C2C2AEDF789}"/>
          </ac:picMkLst>
        </pc:picChg>
        <pc:picChg chg="del">
          <ac:chgData name="Drew Shuryn" userId="S::dshuryn@syr.edu::7a1a05dc-3f65-4da2-a4c7-110e2f1d36c9" providerId="AD" clId="Web-{3D0B9277-A525-4439-9BB6-B5CA01328804}" dt="2021-12-13T22:23:47.453" v="0"/>
          <ac:picMkLst>
            <pc:docMk/>
            <pc:sldMk cId="1580115122" sldId="273"/>
            <ac:picMk id="4" creationId="{E3FADC08-85FF-4C14-9336-E40A45F372B7}"/>
          </ac:picMkLst>
        </pc:picChg>
      </pc:sldChg>
    </pc:docChg>
  </pc:docChgLst>
  <pc:docChgLst>
    <pc:chgData name="Ryan D Ferguson" userId="S::ryfergus@syr.edu::19b8445d-bd39-4e11-b087-6e0eacc7007d" providerId="AD" clId="Web-{7D01A706-13BD-4DF4-864C-D94D43508DB4}"/>
    <pc:docChg chg="modSld">
      <pc:chgData name="Ryan D Ferguson" userId="S::ryfergus@syr.edu::19b8445d-bd39-4e11-b087-6e0eacc7007d" providerId="AD" clId="Web-{7D01A706-13BD-4DF4-864C-D94D43508DB4}" dt="2021-12-09T01:38:48.175" v="2" actId="20577"/>
      <pc:docMkLst>
        <pc:docMk/>
      </pc:docMkLst>
      <pc:sldChg chg="modSp">
        <pc:chgData name="Ryan D Ferguson" userId="S::ryfergus@syr.edu::19b8445d-bd39-4e11-b087-6e0eacc7007d" providerId="AD" clId="Web-{7D01A706-13BD-4DF4-864C-D94D43508DB4}" dt="2021-12-09T01:38:48.175" v="2" actId="20577"/>
        <pc:sldMkLst>
          <pc:docMk/>
          <pc:sldMk cId="2664895524" sldId="261"/>
        </pc:sldMkLst>
        <pc:spChg chg="mod">
          <ac:chgData name="Ryan D Ferguson" userId="S::ryfergus@syr.edu::19b8445d-bd39-4e11-b087-6e0eacc7007d" providerId="AD" clId="Web-{7D01A706-13BD-4DF4-864C-D94D43508DB4}" dt="2021-12-09T01:38:48.175" v="2" actId="20577"/>
          <ac:spMkLst>
            <pc:docMk/>
            <pc:sldMk cId="2664895524" sldId="261"/>
            <ac:spMk id="2" creationId="{14FAF2C3-DEB7-4958-AF9E-EADA5A3348F4}"/>
          </ac:spMkLst>
        </pc:spChg>
      </pc:sldChg>
    </pc:docChg>
  </pc:docChgLst>
  <pc:docChgLst>
    <pc:chgData name="Drew Shuryn" userId="S::dshuryn@syr.edu::7a1a05dc-3f65-4da2-a4c7-110e2f1d36c9" providerId="AD" clId="Web-{FA7AB31C-1F6E-492C-AF5B-669FE9179266}"/>
    <pc:docChg chg="modSld">
      <pc:chgData name="Drew Shuryn" userId="S::dshuryn@syr.edu::7a1a05dc-3f65-4da2-a4c7-110e2f1d36c9" providerId="AD" clId="Web-{FA7AB31C-1F6E-492C-AF5B-669FE9179266}" dt="2021-12-12T23:11:48.316" v="4" actId="1076"/>
      <pc:docMkLst>
        <pc:docMk/>
      </pc:docMkLst>
      <pc:sldChg chg="addSp modSp">
        <pc:chgData name="Drew Shuryn" userId="S::dshuryn@syr.edu::7a1a05dc-3f65-4da2-a4c7-110e2f1d36c9" providerId="AD" clId="Web-{FA7AB31C-1F6E-492C-AF5B-669FE9179266}" dt="2021-12-12T23:11:48.316" v="4" actId="1076"/>
        <pc:sldMkLst>
          <pc:docMk/>
          <pc:sldMk cId="425345566" sldId="266"/>
        </pc:sldMkLst>
        <pc:picChg chg="add mod">
          <ac:chgData name="Drew Shuryn" userId="S::dshuryn@syr.edu::7a1a05dc-3f65-4da2-a4c7-110e2f1d36c9" providerId="AD" clId="Web-{FA7AB31C-1F6E-492C-AF5B-669FE9179266}" dt="2021-12-12T23:11:31.535" v="0"/>
          <ac:picMkLst>
            <pc:docMk/>
            <pc:sldMk cId="425345566" sldId="266"/>
            <ac:picMk id="3" creationId="{8B194DE0-D45E-4C1F-B933-8FD2CED89A72}"/>
          </ac:picMkLst>
        </pc:picChg>
        <pc:picChg chg="mod">
          <ac:chgData name="Drew Shuryn" userId="S::dshuryn@syr.edu::7a1a05dc-3f65-4da2-a4c7-110e2f1d36c9" providerId="AD" clId="Web-{FA7AB31C-1F6E-492C-AF5B-669FE9179266}" dt="2021-12-12T23:11:48.316" v="4" actId="1076"/>
          <ac:picMkLst>
            <pc:docMk/>
            <pc:sldMk cId="425345566" sldId="266"/>
            <ac:picMk id="4" creationId="{8B194DE0-D45E-4C1F-B933-8FD2CED89A72}"/>
          </ac:picMkLst>
        </pc:picChg>
      </pc:sldChg>
    </pc:docChg>
  </pc:docChgLst>
  <pc:docChgLst>
    <pc:chgData name="Ryan D Ferguson" userId="S::ryfergus@syr.edu::19b8445d-bd39-4e11-b087-6e0eacc7007d" providerId="AD" clId="Web-{00B43655-000D-4C6B-AA44-41982B737B6B}"/>
    <pc:docChg chg="modSld">
      <pc:chgData name="Ryan D Ferguson" userId="S::ryfergus@syr.edu::19b8445d-bd39-4e11-b087-6e0eacc7007d" providerId="AD" clId="Web-{00B43655-000D-4C6B-AA44-41982B737B6B}" dt="2021-12-13T01:17:43.785" v="121" actId="20577"/>
      <pc:docMkLst>
        <pc:docMk/>
      </pc:docMkLst>
      <pc:sldChg chg="addSp delSp modSp mod setBg">
        <pc:chgData name="Ryan D Ferguson" userId="S::ryfergus@syr.edu::19b8445d-bd39-4e11-b087-6e0eacc7007d" providerId="AD" clId="Web-{00B43655-000D-4C6B-AA44-41982B737B6B}" dt="2021-12-13T01:14:11.140" v="42" actId="1076"/>
        <pc:sldMkLst>
          <pc:docMk/>
          <pc:sldMk cId="2988875058" sldId="274"/>
        </pc:sldMkLst>
        <pc:spChg chg="mod">
          <ac:chgData name="Ryan D Ferguson" userId="S::ryfergus@syr.edu::19b8445d-bd39-4e11-b087-6e0eacc7007d" providerId="AD" clId="Web-{00B43655-000D-4C6B-AA44-41982B737B6B}" dt="2021-12-13T01:13:49.140" v="28" actId="1076"/>
          <ac:spMkLst>
            <pc:docMk/>
            <pc:sldMk cId="2988875058" sldId="274"/>
            <ac:spMk id="2" creationId="{DA9A5BE2-9585-4EB3-AB87-3D52EB1A008A}"/>
          </ac:spMkLst>
        </pc:spChg>
        <pc:spChg chg="add del mod">
          <ac:chgData name="Ryan D Ferguson" userId="S::ryfergus@syr.edu::19b8445d-bd39-4e11-b087-6e0eacc7007d" providerId="AD" clId="Web-{00B43655-000D-4C6B-AA44-41982B737B6B}" dt="2021-12-13T01:12:31.622" v="17" actId="20577"/>
          <ac:spMkLst>
            <pc:docMk/>
            <pc:sldMk cId="2988875058" sldId="274"/>
            <ac:spMk id="7" creationId="{2E51E5A9-5ADC-431D-8CC0-E472C06CCEC4}"/>
          </ac:spMkLst>
        </pc:spChg>
        <pc:spChg chg="add del">
          <ac:chgData name="Ryan D Ferguson" userId="S::ryfergus@syr.edu::19b8445d-bd39-4e11-b087-6e0eacc7007d" providerId="AD" clId="Web-{00B43655-000D-4C6B-AA44-41982B737B6B}" dt="2021-12-13T01:12:22.107" v="15"/>
          <ac:spMkLst>
            <pc:docMk/>
            <pc:sldMk cId="2988875058" sldId="274"/>
            <ac:spMk id="11" creationId="{7C98A213-5994-475E-B327-DC6EC27FBA8B}"/>
          </ac:spMkLst>
        </pc:spChg>
        <pc:spChg chg="add del">
          <ac:chgData name="Ryan D Ferguson" userId="S::ryfergus@syr.edu::19b8445d-bd39-4e11-b087-6e0eacc7007d" providerId="AD" clId="Web-{00B43655-000D-4C6B-AA44-41982B737B6B}" dt="2021-12-13T01:12:22.107" v="15"/>
          <ac:spMkLst>
            <pc:docMk/>
            <pc:sldMk cId="2988875058" sldId="274"/>
            <ac:spMk id="13" creationId="{4B030A0D-0DAD-4A99-89BB-419527D6A64B}"/>
          </ac:spMkLst>
        </pc:spChg>
        <pc:spChg chg="add">
          <ac:chgData name="Ryan D Ferguson" userId="S::ryfergus@syr.edu::19b8445d-bd39-4e11-b087-6e0eacc7007d" providerId="AD" clId="Web-{00B43655-000D-4C6B-AA44-41982B737B6B}" dt="2021-12-13T01:12:22.107" v="15"/>
          <ac:spMkLst>
            <pc:docMk/>
            <pc:sldMk cId="2988875058" sldId="274"/>
            <ac:spMk id="18" creationId="{70155189-D96C-4527-B0EC-654B946BE615}"/>
          </ac:spMkLst>
        </pc:spChg>
        <pc:picChg chg="del">
          <ac:chgData name="Ryan D Ferguson" userId="S::ryfergus@syr.edu::19b8445d-bd39-4e11-b087-6e0eacc7007d" providerId="AD" clId="Web-{00B43655-000D-4C6B-AA44-41982B737B6B}" dt="2021-12-13T01:10:52.308" v="0"/>
          <ac:picMkLst>
            <pc:docMk/>
            <pc:sldMk cId="2988875058" sldId="274"/>
            <ac:picMk id="3" creationId="{3E28D0A0-7D49-4677-B8D0-5DF112E4B224}"/>
          </ac:picMkLst>
        </pc:picChg>
        <pc:picChg chg="add mod">
          <ac:chgData name="Ryan D Ferguson" userId="S::ryfergus@syr.edu::19b8445d-bd39-4e11-b087-6e0eacc7007d" providerId="AD" clId="Web-{00B43655-000D-4C6B-AA44-41982B737B6B}" dt="2021-12-13T01:14:11.140" v="42" actId="1076"/>
          <ac:picMkLst>
            <pc:docMk/>
            <pc:sldMk cId="2988875058" sldId="274"/>
            <ac:picMk id="4" creationId="{8E1582CF-DE35-461A-A304-CA7CC4504AB6}"/>
          </ac:picMkLst>
        </pc:picChg>
        <pc:picChg chg="add mod">
          <ac:chgData name="Ryan D Ferguson" userId="S::ryfergus@syr.edu::19b8445d-bd39-4e11-b087-6e0eacc7007d" providerId="AD" clId="Web-{00B43655-000D-4C6B-AA44-41982B737B6B}" dt="2021-12-13T01:14:03.968" v="38" actId="1076"/>
          <ac:picMkLst>
            <pc:docMk/>
            <pc:sldMk cId="2988875058" sldId="274"/>
            <ac:picMk id="5" creationId="{58E1B438-EF69-4B0F-B385-EEA6D8879D4D}"/>
          </ac:picMkLst>
        </pc:picChg>
        <pc:picChg chg="add mod">
          <ac:chgData name="Ryan D Ferguson" userId="S::ryfergus@syr.edu::19b8445d-bd39-4e11-b087-6e0eacc7007d" providerId="AD" clId="Web-{00B43655-000D-4C6B-AA44-41982B737B6B}" dt="2021-12-13T01:14:09.500" v="41" actId="1076"/>
          <ac:picMkLst>
            <pc:docMk/>
            <pc:sldMk cId="2988875058" sldId="274"/>
            <ac:picMk id="6" creationId="{713F7B29-BEEB-401C-8F0A-8CB32944F020}"/>
          </ac:picMkLst>
        </pc:picChg>
      </pc:sldChg>
      <pc:sldChg chg="addSp delSp modSp">
        <pc:chgData name="Ryan D Ferguson" userId="S::ryfergus@syr.edu::19b8445d-bd39-4e11-b087-6e0eacc7007d" providerId="AD" clId="Web-{00B43655-000D-4C6B-AA44-41982B737B6B}" dt="2021-12-13T01:17:43.785" v="121" actId="20577"/>
        <pc:sldMkLst>
          <pc:docMk/>
          <pc:sldMk cId="3280728721" sldId="276"/>
        </pc:sldMkLst>
        <pc:spChg chg="add del mod">
          <ac:chgData name="Ryan D Ferguson" userId="S::ryfergus@syr.edu::19b8445d-bd39-4e11-b087-6e0eacc7007d" providerId="AD" clId="Web-{00B43655-000D-4C6B-AA44-41982B737B6B}" dt="2021-12-13T01:17:24.332" v="74"/>
          <ac:spMkLst>
            <pc:docMk/>
            <pc:sldMk cId="3280728721" sldId="276"/>
            <ac:spMk id="6" creationId="{67FE92E0-99A6-4659-9A9E-CA518956017C}"/>
          </ac:spMkLst>
        </pc:spChg>
        <pc:spChg chg="add mod">
          <ac:chgData name="Ryan D Ferguson" userId="S::ryfergus@syr.edu::19b8445d-bd39-4e11-b087-6e0eacc7007d" providerId="AD" clId="Web-{00B43655-000D-4C6B-AA44-41982B737B6B}" dt="2021-12-13T01:17:43.785" v="121" actId="20577"/>
          <ac:spMkLst>
            <pc:docMk/>
            <pc:sldMk cId="3280728721" sldId="276"/>
            <ac:spMk id="8" creationId="{CE701C05-2850-4D9E-B459-997929CEE204}"/>
          </ac:spMkLst>
        </pc:spChg>
        <pc:picChg chg="mod">
          <ac:chgData name="Ryan D Ferguson" userId="S::ryfergus@syr.edu::19b8445d-bd39-4e11-b087-6e0eacc7007d" providerId="AD" clId="Web-{00B43655-000D-4C6B-AA44-41982B737B6B}" dt="2021-12-13T01:15:37.001" v="43" actId="1076"/>
          <ac:picMkLst>
            <pc:docMk/>
            <pc:sldMk cId="3280728721" sldId="276"/>
            <ac:picMk id="4" creationId="{E635CDD3-64A0-469C-A30A-040BC3517F54}"/>
          </ac:picMkLst>
        </pc:picChg>
      </pc:sldChg>
      <pc:sldChg chg="addSp modSp">
        <pc:chgData name="Ryan D Ferguson" userId="S::ryfergus@syr.edu::19b8445d-bd39-4e11-b087-6e0eacc7007d" providerId="AD" clId="Web-{00B43655-000D-4C6B-AA44-41982B737B6B}" dt="2021-12-13T01:17:01.550" v="69" actId="1076"/>
        <pc:sldMkLst>
          <pc:docMk/>
          <pc:sldMk cId="2294473307" sldId="277"/>
        </pc:sldMkLst>
        <pc:spChg chg="add mod">
          <ac:chgData name="Ryan D Ferguson" userId="S::ryfergus@syr.edu::19b8445d-bd39-4e11-b087-6e0eacc7007d" providerId="AD" clId="Web-{00B43655-000D-4C6B-AA44-41982B737B6B}" dt="2021-12-13T01:17:01.550" v="69" actId="1076"/>
          <ac:spMkLst>
            <pc:docMk/>
            <pc:sldMk cId="2294473307" sldId="277"/>
            <ac:spMk id="6" creationId="{94EBCA4B-8EA5-4299-89ED-27B0FF064033}"/>
          </ac:spMkLst>
        </pc:spChg>
      </pc:sldChg>
    </pc:docChg>
  </pc:docChgLst>
  <pc:docChgLst>
    <pc:chgData name="Ryan D Ferguson" userId="S::ryfergus@syr.edu::19b8445d-bd39-4e11-b087-6e0eacc7007d" providerId="AD" clId="Web-{0B752358-A0BD-46AA-A71A-ACBF51E436F9}"/>
    <pc:docChg chg="addSld delSld modSld sldOrd">
      <pc:chgData name="Ryan D Ferguson" userId="S::ryfergus@syr.edu::19b8445d-bd39-4e11-b087-6e0eacc7007d" providerId="AD" clId="Web-{0B752358-A0BD-46AA-A71A-ACBF51E436F9}" dt="2021-12-09T02:13:05.646" v="216" actId="1076"/>
      <pc:docMkLst>
        <pc:docMk/>
      </pc:docMkLst>
      <pc:sldChg chg="modSp">
        <pc:chgData name="Ryan D Ferguson" userId="S::ryfergus@syr.edu::19b8445d-bd39-4e11-b087-6e0eacc7007d" providerId="AD" clId="Web-{0B752358-A0BD-46AA-A71A-ACBF51E436F9}" dt="2021-12-09T01:55:43.248" v="1" actId="20577"/>
        <pc:sldMkLst>
          <pc:docMk/>
          <pc:sldMk cId="1812378123" sldId="259"/>
        </pc:sldMkLst>
        <pc:spChg chg="mod">
          <ac:chgData name="Ryan D Ferguson" userId="S::ryfergus@syr.edu::19b8445d-bd39-4e11-b087-6e0eacc7007d" providerId="AD" clId="Web-{0B752358-A0BD-46AA-A71A-ACBF51E436F9}" dt="2021-12-09T01:55:43.248" v="1" actId="20577"/>
          <ac:spMkLst>
            <pc:docMk/>
            <pc:sldMk cId="1812378123" sldId="259"/>
            <ac:spMk id="3" creationId="{D29074D0-0A4C-4FBB-A96E-08D0BC02A8A5}"/>
          </ac:spMkLst>
        </pc:spChg>
      </pc:sldChg>
      <pc:sldChg chg="modSp">
        <pc:chgData name="Ryan D Ferguson" userId="S::ryfergus@syr.edu::19b8445d-bd39-4e11-b087-6e0eacc7007d" providerId="AD" clId="Web-{0B752358-A0BD-46AA-A71A-ACBF51E436F9}" dt="2021-12-09T02:00:57.755" v="174" actId="20577"/>
        <pc:sldMkLst>
          <pc:docMk/>
          <pc:sldMk cId="2664895524" sldId="261"/>
        </pc:sldMkLst>
        <pc:spChg chg="mod">
          <ac:chgData name="Ryan D Ferguson" userId="S::ryfergus@syr.edu::19b8445d-bd39-4e11-b087-6e0eacc7007d" providerId="AD" clId="Web-{0B752358-A0BD-46AA-A71A-ACBF51E436F9}" dt="2021-12-09T02:00:57.755" v="174" actId="20577"/>
          <ac:spMkLst>
            <pc:docMk/>
            <pc:sldMk cId="2664895524" sldId="261"/>
            <ac:spMk id="2" creationId="{14FAF2C3-DEB7-4958-AF9E-EADA5A3348F4}"/>
          </ac:spMkLst>
        </pc:spChg>
      </pc:sldChg>
      <pc:sldChg chg="new del">
        <pc:chgData name="Ryan D Ferguson" userId="S::ryfergus@syr.edu::19b8445d-bd39-4e11-b087-6e0eacc7007d" providerId="AD" clId="Web-{0B752358-A0BD-46AA-A71A-ACBF51E436F9}" dt="2021-12-09T02:01:20.021" v="186"/>
        <pc:sldMkLst>
          <pc:docMk/>
          <pc:sldMk cId="3035358693" sldId="262"/>
        </pc:sldMkLst>
      </pc:sldChg>
      <pc:sldChg chg="addSp modSp new ord">
        <pc:chgData name="Ryan D Ferguson" userId="S::ryfergus@syr.edu::19b8445d-bd39-4e11-b087-6e0eacc7007d" providerId="AD" clId="Web-{0B752358-A0BD-46AA-A71A-ACBF51E436F9}" dt="2021-12-09T02:13:05.646" v="216" actId="1076"/>
        <pc:sldMkLst>
          <pc:docMk/>
          <pc:sldMk cId="1200766441" sldId="263"/>
        </pc:sldMkLst>
        <pc:spChg chg="mod">
          <ac:chgData name="Ryan D Ferguson" userId="S::ryfergus@syr.edu::19b8445d-bd39-4e11-b087-6e0eacc7007d" providerId="AD" clId="Web-{0B752358-A0BD-46AA-A71A-ACBF51E436F9}" dt="2021-12-09T02:01:09.568" v="184" actId="20577"/>
          <ac:spMkLst>
            <pc:docMk/>
            <pc:sldMk cId="1200766441" sldId="263"/>
            <ac:spMk id="2" creationId="{76F7D693-D0D4-41C0-89CB-E6A6DABAAD21}"/>
          </ac:spMkLst>
        </pc:spChg>
        <pc:spChg chg="add mod">
          <ac:chgData name="Ryan D Ferguson" userId="S::ryfergus@syr.edu::19b8445d-bd39-4e11-b087-6e0eacc7007d" providerId="AD" clId="Web-{0B752358-A0BD-46AA-A71A-ACBF51E436F9}" dt="2021-12-09T02:13:00.614" v="214" actId="20577"/>
          <ac:spMkLst>
            <pc:docMk/>
            <pc:sldMk cId="1200766441" sldId="263"/>
            <ac:spMk id="3" creationId="{2C5765FA-4074-4669-8044-DA08D8D3E6AD}"/>
          </ac:spMkLst>
        </pc:spChg>
        <pc:spChg chg="add mod">
          <ac:chgData name="Ryan D Ferguson" userId="S::ryfergus@syr.edu::19b8445d-bd39-4e11-b087-6e0eacc7007d" providerId="AD" clId="Web-{0B752358-A0BD-46AA-A71A-ACBF51E436F9}" dt="2021-12-09T02:13:05.646" v="216" actId="1076"/>
          <ac:spMkLst>
            <pc:docMk/>
            <pc:sldMk cId="1200766441" sldId="263"/>
            <ac:spMk id="4" creationId="{3A64D477-197E-4AD3-9738-086704A9535C}"/>
          </ac:spMkLst>
        </pc:spChg>
      </pc:sldChg>
      <pc:sldChg chg="modSp new ord">
        <pc:chgData name="Ryan D Ferguson" userId="S::ryfergus@syr.edu::19b8445d-bd39-4e11-b087-6e0eacc7007d" providerId="AD" clId="Web-{0B752358-A0BD-46AA-A71A-ACBF51E436F9}" dt="2021-12-09T02:01:31.224" v="197"/>
        <pc:sldMkLst>
          <pc:docMk/>
          <pc:sldMk cId="1853976163" sldId="264"/>
        </pc:sldMkLst>
        <pc:spChg chg="mod">
          <ac:chgData name="Ryan D Ferguson" userId="S::ryfergus@syr.edu::19b8445d-bd39-4e11-b087-6e0eacc7007d" providerId="AD" clId="Web-{0B752358-A0BD-46AA-A71A-ACBF51E436F9}" dt="2021-12-09T02:01:27.302" v="196" actId="20577"/>
          <ac:spMkLst>
            <pc:docMk/>
            <pc:sldMk cId="1853976163" sldId="264"/>
            <ac:spMk id="2" creationId="{55A91ECF-B05F-42F0-96B2-065B161E18F8}"/>
          </ac:spMkLst>
        </pc:spChg>
      </pc:sldChg>
      <pc:sldChg chg="modSp new ord">
        <pc:chgData name="Ryan D Ferguson" userId="S::ryfergus@syr.edu::19b8445d-bd39-4e11-b087-6e0eacc7007d" providerId="AD" clId="Web-{0B752358-A0BD-46AA-A71A-ACBF51E436F9}" dt="2021-12-09T02:01:44.646" v="201"/>
        <pc:sldMkLst>
          <pc:docMk/>
          <pc:sldMk cId="2822069471" sldId="265"/>
        </pc:sldMkLst>
        <pc:spChg chg="mod">
          <ac:chgData name="Ryan D Ferguson" userId="S::ryfergus@syr.edu::19b8445d-bd39-4e11-b087-6e0eacc7007d" providerId="AD" clId="Web-{0B752358-A0BD-46AA-A71A-ACBF51E436F9}" dt="2021-12-09T02:01:44.615" v="200" actId="20577"/>
          <ac:spMkLst>
            <pc:docMk/>
            <pc:sldMk cId="2822069471" sldId="265"/>
            <ac:spMk id="2" creationId="{46968F9C-865D-4E1F-A155-1AEF03D73A13}"/>
          </ac:spMkLst>
        </pc:spChg>
      </pc:sldChg>
      <pc:sldChg chg="modSp new ord">
        <pc:chgData name="Ryan D Ferguson" userId="S::ryfergus@syr.edu::19b8445d-bd39-4e11-b087-6e0eacc7007d" providerId="AD" clId="Web-{0B752358-A0BD-46AA-A71A-ACBF51E436F9}" dt="2021-12-09T02:01:57.178" v="205"/>
        <pc:sldMkLst>
          <pc:docMk/>
          <pc:sldMk cId="425345566" sldId="266"/>
        </pc:sldMkLst>
        <pc:spChg chg="mod">
          <ac:chgData name="Ryan D Ferguson" userId="S::ryfergus@syr.edu::19b8445d-bd39-4e11-b087-6e0eacc7007d" providerId="AD" clId="Web-{0B752358-A0BD-46AA-A71A-ACBF51E436F9}" dt="2021-12-09T02:01:57.100" v="204" actId="20577"/>
          <ac:spMkLst>
            <pc:docMk/>
            <pc:sldMk cId="425345566" sldId="266"/>
            <ac:spMk id="2" creationId="{A1FAD639-3D63-4EB9-81DA-A0B5031B6CE0}"/>
          </ac:spMkLst>
        </pc:spChg>
      </pc:sldChg>
      <pc:sldChg chg="modSp new ord">
        <pc:chgData name="Ryan D Ferguson" userId="S::ryfergus@syr.edu::19b8445d-bd39-4e11-b087-6e0eacc7007d" providerId="AD" clId="Web-{0B752358-A0BD-46AA-A71A-ACBF51E436F9}" dt="2021-12-09T02:02:06.959" v="209"/>
        <pc:sldMkLst>
          <pc:docMk/>
          <pc:sldMk cId="1182567514" sldId="267"/>
        </pc:sldMkLst>
        <pc:spChg chg="mod">
          <ac:chgData name="Ryan D Ferguson" userId="S::ryfergus@syr.edu::19b8445d-bd39-4e11-b087-6e0eacc7007d" providerId="AD" clId="Web-{0B752358-A0BD-46AA-A71A-ACBF51E436F9}" dt="2021-12-09T02:02:06.803" v="208" actId="20577"/>
          <ac:spMkLst>
            <pc:docMk/>
            <pc:sldMk cId="1182567514" sldId="267"/>
            <ac:spMk id="2" creationId="{76ACCE11-EA1D-46A0-9339-03213CCA5852}"/>
          </ac:spMkLst>
        </pc:spChg>
      </pc:sldChg>
    </pc:docChg>
  </pc:docChgLst>
  <pc:docChgLst>
    <pc:chgData name="Ryan D Ferguson" userId="S::ryfergus@syr.edu::19b8445d-bd39-4e11-b087-6e0eacc7007d" providerId="AD" clId="Web-{1C7CD886-333F-4953-8063-396B4830E65F}"/>
    <pc:docChg chg="delSld modSld">
      <pc:chgData name="Ryan D Ferguson" userId="S::ryfergus@syr.edu::19b8445d-bd39-4e11-b087-6e0eacc7007d" providerId="AD" clId="Web-{1C7CD886-333F-4953-8063-396B4830E65F}" dt="2021-12-13T01:50:45.085" v="662" actId="20577"/>
      <pc:docMkLst>
        <pc:docMk/>
      </pc:docMkLst>
      <pc:sldChg chg="addSp delSp modSp">
        <pc:chgData name="Ryan D Ferguson" userId="S::ryfergus@syr.edu::19b8445d-bd39-4e11-b087-6e0eacc7007d" providerId="AD" clId="Web-{1C7CD886-333F-4953-8063-396B4830E65F}" dt="2021-12-13T01:45:09.919" v="533" actId="1076"/>
        <pc:sldMkLst>
          <pc:docMk/>
          <pc:sldMk cId="1200766441" sldId="263"/>
        </pc:sldMkLst>
        <pc:spChg chg="mod">
          <ac:chgData name="Ryan D Ferguson" userId="S::ryfergus@syr.edu::19b8445d-bd39-4e11-b087-6e0eacc7007d" providerId="AD" clId="Web-{1C7CD886-333F-4953-8063-396B4830E65F}" dt="2021-12-13T01:45:08.559" v="532" actId="1076"/>
          <ac:spMkLst>
            <pc:docMk/>
            <pc:sldMk cId="1200766441" sldId="263"/>
            <ac:spMk id="2" creationId="{76F7D693-D0D4-41C0-89CB-E6A6DABAAD21}"/>
          </ac:spMkLst>
        </pc:spChg>
        <pc:spChg chg="mod">
          <ac:chgData name="Ryan D Ferguson" userId="S::ryfergus@syr.edu::19b8445d-bd39-4e11-b087-6e0eacc7007d" providerId="AD" clId="Web-{1C7CD886-333F-4953-8063-396B4830E65F}" dt="2021-12-13T01:44:59.059" v="528" actId="1076"/>
          <ac:spMkLst>
            <pc:docMk/>
            <pc:sldMk cId="1200766441" sldId="263"/>
            <ac:spMk id="4" creationId="{3A64D477-197E-4AD3-9738-086704A9535C}"/>
          </ac:spMkLst>
        </pc:spChg>
        <pc:spChg chg="mod">
          <ac:chgData name="Ryan D Ferguson" userId="S::ryfergus@syr.edu::19b8445d-bd39-4e11-b087-6e0eacc7007d" providerId="AD" clId="Web-{1C7CD886-333F-4953-8063-396B4830E65F}" dt="2021-12-13T01:41:01.896" v="415" actId="1076"/>
          <ac:spMkLst>
            <pc:docMk/>
            <pc:sldMk cId="1200766441" sldId="263"/>
            <ac:spMk id="5" creationId="{61FC6D71-238C-4048-9DC2-CB332D10FDCF}"/>
          </ac:spMkLst>
        </pc:spChg>
        <pc:spChg chg="add del mod">
          <ac:chgData name="Ryan D Ferguson" userId="S::ryfergus@syr.edu::19b8445d-bd39-4e11-b087-6e0eacc7007d" providerId="AD" clId="Web-{1C7CD886-333F-4953-8063-396B4830E65F}" dt="2021-12-13T01:40:01.331" v="398"/>
          <ac:spMkLst>
            <pc:docMk/>
            <pc:sldMk cId="1200766441" sldId="263"/>
            <ac:spMk id="8" creationId="{12EFA1C0-2613-4B4B-8990-24A0DB000443}"/>
          </ac:spMkLst>
        </pc:spChg>
        <pc:picChg chg="add mod">
          <ac:chgData name="Ryan D Ferguson" userId="S::ryfergus@syr.edu::19b8445d-bd39-4e11-b087-6e0eacc7007d" providerId="AD" clId="Web-{1C7CD886-333F-4953-8063-396B4830E65F}" dt="2021-12-13T01:45:09.919" v="533" actId="1076"/>
          <ac:picMkLst>
            <pc:docMk/>
            <pc:sldMk cId="1200766441" sldId="263"/>
            <ac:picMk id="7" creationId="{50CB710B-6053-405F-AEDA-51D632359F26}"/>
          </ac:picMkLst>
        </pc:picChg>
      </pc:sldChg>
      <pc:sldChg chg="del">
        <pc:chgData name="Ryan D Ferguson" userId="S::ryfergus@syr.edu::19b8445d-bd39-4e11-b087-6e0eacc7007d" providerId="AD" clId="Web-{1C7CD886-333F-4953-8063-396B4830E65F}" dt="2021-12-13T01:44:55.153" v="527"/>
        <pc:sldMkLst>
          <pc:docMk/>
          <pc:sldMk cId="1853976163" sldId="264"/>
        </pc:sldMkLst>
      </pc:sldChg>
      <pc:sldChg chg="addSp modSp">
        <pc:chgData name="Ryan D Ferguson" userId="S::ryfergus@syr.edu::19b8445d-bd39-4e11-b087-6e0eacc7007d" providerId="AD" clId="Web-{1C7CD886-333F-4953-8063-396B4830E65F}" dt="2021-12-13T01:35:50.621" v="389" actId="1076"/>
        <pc:sldMkLst>
          <pc:docMk/>
          <pc:sldMk cId="1182567514" sldId="267"/>
        </pc:sldMkLst>
        <pc:spChg chg="mod">
          <ac:chgData name="Ryan D Ferguson" userId="S::ryfergus@syr.edu::19b8445d-bd39-4e11-b087-6e0eacc7007d" providerId="AD" clId="Web-{1C7CD886-333F-4953-8063-396B4830E65F}" dt="2021-12-13T01:24:12.362" v="283" actId="1076"/>
          <ac:spMkLst>
            <pc:docMk/>
            <pc:sldMk cId="1182567514" sldId="267"/>
            <ac:spMk id="2" creationId="{76ACCE11-EA1D-46A0-9339-03213CCA5852}"/>
          </ac:spMkLst>
        </pc:spChg>
        <pc:spChg chg="add mod">
          <ac:chgData name="Ryan D Ferguson" userId="S::ryfergus@syr.edu::19b8445d-bd39-4e11-b087-6e0eacc7007d" providerId="AD" clId="Web-{1C7CD886-333F-4953-8063-396B4830E65F}" dt="2021-12-13T01:35:50.621" v="389" actId="1076"/>
          <ac:spMkLst>
            <pc:docMk/>
            <pc:sldMk cId="1182567514" sldId="267"/>
            <ac:spMk id="4" creationId="{76F9FDCE-E137-4F12-BF48-D2A3743ADEFD}"/>
          </ac:spMkLst>
        </pc:spChg>
      </pc:sldChg>
      <pc:sldChg chg="modSp">
        <pc:chgData name="Ryan D Ferguson" userId="S::ryfergus@syr.edu::19b8445d-bd39-4e11-b087-6e0eacc7007d" providerId="AD" clId="Web-{1C7CD886-333F-4953-8063-396B4830E65F}" dt="2021-12-13T01:50:45.085" v="662" actId="20577"/>
        <pc:sldMkLst>
          <pc:docMk/>
          <pc:sldMk cId="3215408618" sldId="270"/>
        </pc:sldMkLst>
        <pc:spChg chg="mod">
          <ac:chgData name="Ryan D Ferguson" userId="S::ryfergus@syr.edu::19b8445d-bd39-4e11-b087-6e0eacc7007d" providerId="AD" clId="Web-{1C7CD886-333F-4953-8063-396B4830E65F}" dt="2021-12-13T01:50:28.037" v="652" actId="1076"/>
          <ac:spMkLst>
            <pc:docMk/>
            <pc:sldMk cId="3215408618" sldId="270"/>
            <ac:spMk id="2" creationId="{79DC56A6-5718-4DE1-9893-CD5AAA408D1A}"/>
          </ac:spMkLst>
        </pc:spChg>
        <pc:spChg chg="mod">
          <ac:chgData name="Ryan D Ferguson" userId="S::ryfergus@syr.edu::19b8445d-bd39-4e11-b087-6e0eacc7007d" providerId="AD" clId="Web-{1C7CD886-333F-4953-8063-396B4830E65F}" dt="2021-12-13T01:50:45.085" v="662" actId="20577"/>
          <ac:spMkLst>
            <pc:docMk/>
            <pc:sldMk cId="3215408618" sldId="270"/>
            <ac:spMk id="4" creationId="{9BD8A11C-B13F-44D6-8FBB-B44CE0367AD6}"/>
          </ac:spMkLst>
        </pc:spChg>
        <pc:spChg chg="mod">
          <ac:chgData name="Ryan D Ferguson" userId="S::ryfergus@syr.edu::19b8445d-bd39-4e11-b087-6e0eacc7007d" providerId="AD" clId="Web-{1C7CD886-333F-4953-8063-396B4830E65F}" dt="2021-12-13T01:50:35.053" v="655" actId="20577"/>
          <ac:spMkLst>
            <pc:docMk/>
            <pc:sldMk cId="3215408618" sldId="270"/>
            <ac:spMk id="5" creationId="{FD30E372-31D7-4A1E-8CB5-72A9188D7D5F}"/>
          </ac:spMkLst>
        </pc:spChg>
        <pc:spChg chg="mod">
          <ac:chgData name="Ryan D Ferguson" userId="S::ryfergus@syr.edu::19b8445d-bd39-4e11-b087-6e0eacc7007d" providerId="AD" clId="Web-{1C7CD886-333F-4953-8063-396B4830E65F}" dt="2021-12-13T01:46:52.048" v="555" actId="20577"/>
          <ac:spMkLst>
            <pc:docMk/>
            <pc:sldMk cId="3215408618" sldId="270"/>
            <ac:spMk id="6" creationId="{85EBEC45-1048-4B6E-9F7A-B637AD6F4836}"/>
          </ac:spMkLst>
        </pc:spChg>
      </pc:sldChg>
      <pc:sldChg chg="modSp">
        <pc:chgData name="Ryan D Ferguson" userId="S::ryfergus@syr.edu::19b8445d-bd39-4e11-b087-6e0eacc7007d" providerId="AD" clId="Web-{1C7CD886-333F-4953-8063-396B4830E65F}" dt="2021-12-13T01:20:43.231" v="122" actId="20577"/>
        <pc:sldMkLst>
          <pc:docMk/>
          <pc:sldMk cId="3280728721" sldId="276"/>
        </pc:sldMkLst>
        <pc:spChg chg="mod">
          <ac:chgData name="Ryan D Ferguson" userId="S::ryfergus@syr.edu::19b8445d-bd39-4e11-b087-6e0eacc7007d" providerId="AD" clId="Web-{1C7CD886-333F-4953-8063-396B4830E65F}" dt="2021-12-13T01:20:43.231" v="122" actId="20577"/>
          <ac:spMkLst>
            <pc:docMk/>
            <pc:sldMk cId="3280728721" sldId="276"/>
            <ac:spMk id="8" creationId="{CE701C05-2850-4D9E-B459-997929CEE204}"/>
          </ac:spMkLst>
        </pc:spChg>
      </pc:sldChg>
      <pc:sldChg chg="modSp">
        <pc:chgData name="Ryan D Ferguson" userId="S::ryfergus@syr.edu::19b8445d-bd39-4e11-b087-6e0eacc7007d" providerId="AD" clId="Web-{1C7CD886-333F-4953-8063-396B4830E65F}" dt="2021-12-13T01:24:05.533" v="281" actId="20577"/>
        <pc:sldMkLst>
          <pc:docMk/>
          <pc:sldMk cId="2294473307" sldId="277"/>
        </pc:sldMkLst>
        <pc:spChg chg="mod">
          <ac:chgData name="Ryan D Ferguson" userId="S::ryfergus@syr.edu::19b8445d-bd39-4e11-b087-6e0eacc7007d" providerId="AD" clId="Web-{1C7CD886-333F-4953-8063-396B4830E65F}" dt="2021-12-13T01:24:05.533" v="281" actId="20577"/>
          <ac:spMkLst>
            <pc:docMk/>
            <pc:sldMk cId="2294473307" sldId="277"/>
            <ac:spMk id="6" creationId="{94EBCA4B-8EA5-4299-89ED-27B0FF064033}"/>
          </ac:spMkLst>
        </pc:spChg>
        <pc:picChg chg="mod">
          <ac:chgData name="Ryan D Ferguson" userId="S::ryfergus@syr.edu::19b8445d-bd39-4e11-b087-6e0eacc7007d" providerId="AD" clId="Web-{1C7CD886-333F-4953-8063-396B4830E65F}" dt="2021-12-13T01:21:09.513" v="133" actId="1076"/>
          <ac:picMkLst>
            <pc:docMk/>
            <pc:sldMk cId="2294473307" sldId="277"/>
            <ac:picMk id="3" creationId="{A57C0B25-E8CC-4BF1-B20E-69A6F7E732A1}"/>
          </ac:picMkLst>
        </pc:picChg>
        <pc:picChg chg="mod">
          <ac:chgData name="Ryan D Ferguson" userId="S::ryfergus@syr.edu::19b8445d-bd39-4e11-b087-6e0eacc7007d" providerId="AD" clId="Web-{1C7CD886-333F-4953-8063-396B4830E65F}" dt="2021-12-13T01:21:05.653" v="130" actId="14100"/>
          <ac:picMkLst>
            <pc:docMk/>
            <pc:sldMk cId="2294473307" sldId="277"/>
            <ac:picMk id="4" creationId="{0727BB6D-2EA8-453C-B9A7-46D6A3AD1BC5}"/>
          </ac:picMkLst>
        </pc:picChg>
        <pc:picChg chg="mod">
          <ac:chgData name="Ryan D Ferguson" userId="S::ryfergus@syr.edu::19b8445d-bd39-4e11-b087-6e0eacc7007d" providerId="AD" clId="Web-{1C7CD886-333F-4953-8063-396B4830E65F}" dt="2021-12-13T01:21:04.309" v="129" actId="1076"/>
          <ac:picMkLst>
            <pc:docMk/>
            <pc:sldMk cId="2294473307" sldId="277"/>
            <ac:picMk id="5" creationId="{29CEE123-2BA9-489C-BB65-54F66B24AE02}"/>
          </ac:picMkLst>
        </pc:picChg>
      </pc:sldChg>
      <pc:sldChg chg="addSp modSp">
        <pc:chgData name="Ryan D Ferguson" userId="S::ryfergus@syr.edu::19b8445d-bd39-4e11-b087-6e0eacc7007d" providerId="AD" clId="Web-{1C7CD886-333F-4953-8063-396B4830E65F}" dt="2021-12-13T01:23:43.798" v="269" actId="1076"/>
        <pc:sldMkLst>
          <pc:docMk/>
          <pc:sldMk cId="3123482406" sldId="278"/>
        </pc:sldMkLst>
        <pc:spChg chg="add mod">
          <ac:chgData name="Ryan D Ferguson" userId="S::ryfergus@syr.edu::19b8445d-bd39-4e11-b087-6e0eacc7007d" providerId="AD" clId="Web-{1C7CD886-333F-4953-8063-396B4830E65F}" dt="2021-12-13T01:23:43.798" v="269" actId="1076"/>
          <ac:spMkLst>
            <pc:docMk/>
            <pc:sldMk cId="3123482406" sldId="278"/>
            <ac:spMk id="6" creationId="{64BF6BEB-47DF-4C4F-8928-3D52C91C5B7E}"/>
          </ac:spMkLst>
        </pc:spChg>
        <pc:picChg chg="mod">
          <ac:chgData name="Ryan D Ferguson" userId="S::ryfergus@syr.edu::19b8445d-bd39-4e11-b087-6e0eacc7007d" providerId="AD" clId="Web-{1C7CD886-333F-4953-8063-396B4830E65F}" dt="2021-12-13T01:22:57.953" v="219" actId="1076"/>
          <ac:picMkLst>
            <pc:docMk/>
            <pc:sldMk cId="3123482406" sldId="278"/>
            <ac:picMk id="3" creationId="{22C464E2-9D7D-4566-9491-50D3D57CC9D0}"/>
          </ac:picMkLst>
        </pc:picChg>
        <pc:picChg chg="mod">
          <ac:chgData name="Ryan D Ferguson" userId="S::ryfergus@syr.edu::19b8445d-bd39-4e11-b087-6e0eacc7007d" providerId="AD" clId="Web-{1C7CD886-333F-4953-8063-396B4830E65F}" dt="2021-12-13T01:23:00.344" v="221" actId="1076"/>
          <ac:picMkLst>
            <pc:docMk/>
            <pc:sldMk cId="3123482406" sldId="278"/>
            <ac:picMk id="5" creationId="{AEC83ED4-A699-4F48-8685-6DAF38D507C6}"/>
          </ac:picMkLst>
        </pc:picChg>
      </pc:sldChg>
      <pc:sldChg chg="addSp modSp">
        <pc:chgData name="Ryan D Ferguson" userId="S::ryfergus@syr.edu::19b8445d-bd39-4e11-b087-6e0eacc7007d" providerId="AD" clId="Web-{1C7CD886-333F-4953-8063-396B4830E65F}" dt="2021-12-13T01:22:54.312" v="218" actId="20577"/>
        <pc:sldMkLst>
          <pc:docMk/>
          <pc:sldMk cId="2680277076" sldId="279"/>
        </pc:sldMkLst>
        <pc:spChg chg="add">
          <ac:chgData name="Ryan D Ferguson" userId="S::ryfergus@syr.edu::19b8445d-bd39-4e11-b087-6e0eacc7007d" providerId="AD" clId="Web-{1C7CD886-333F-4953-8063-396B4830E65F}" dt="2021-12-13T01:22:01.811" v="186"/>
          <ac:spMkLst>
            <pc:docMk/>
            <pc:sldMk cId="2680277076" sldId="279"/>
            <ac:spMk id="6" creationId="{3F3A8678-CDA6-4E86-8C47-50CDF4A38DA2}"/>
          </ac:spMkLst>
        </pc:spChg>
        <pc:spChg chg="add mod">
          <ac:chgData name="Ryan D Ferguson" userId="S::ryfergus@syr.edu::19b8445d-bd39-4e11-b087-6e0eacc7007d" providerId="AD" clId="Web-{1C7CD886-333F-4953-8063-396B4830E65F}" dt="2021-12-13T01:22:54.312" v="218" actId="20577"/>
          <ac:spMkLst>
            <pc:docMk/>
            <pc:sldMk cId="2680277076" sldId="279"/>
            <ac:spMk id="7" creationId="{150A4A71-3A2A-4E92-8903-66B02FFE0AD6}"/>
          </ac:spMkLst>
        </pc:spChg>
        <pc:picChg chg="mod">
          <ac:chgData name="Ryan D Ferguson" userId="S::ryfergus@syr.edu::19b8445d-bd39-4e11-b087-6e0eacc7007d" providerId="AD" clId="Web-{1C7CD886-333F-4953-8063-396B4830E65F}" dt="2021-12-13T01:22:01.045" v="185" actId="1076"/>
          <ac:picMkLst>
            <pc:docMk/>
            <pc:sldMk cId="2680277076" sldId="279"/>
            <ac:picMk id="3" creationId="{5B53061B-C70F-47BB-99CF-795F7EEA1FAA}"/>
          </ac:picMkLst>
        </pc:picChg>
        <pc:picChg chg="mod">
          <ac:chgData name="Ryan D Ferguson" userId="S::ryfergus@syr.edu::19b8445d-bd39-4e11-b087-6e0eacc7007d" providerId="AD" clId="Web-{1C7CD886-333F-4953-8063-396B4830E65F}" dt="2021-12-13T01:21:57.686" v="182" actId="1076"/>
          <ac:picMkLst>
            <pc:docMk/>
            <pc:sldMk cId="2680277076" sldId="279"/>
            <ac:picMk id="4" creationId="{EDDC87F2-FC35-487A-BE8C-28792CF5DD26}"/>
          </ac:picMkLst>
        </pc:picChg>
        <pc:picChg chg="mod">
          <ac:chgData name="Ryan D Ferguson" userId="S::ryfergus@syr.edu::19b8445d-bd39-4e11-b087-6e0eacc7007d" providerId="AD" clId="Web-{1C7CD886-333F-4953-8063-396B4830E65F}" dt="2021-12-13T01:21:59.967" v="184" actId="14100"/>
          <ac:picMkLst>
            <pc:docMk/>
            <pc:sldMk cId="2680277076" sldId="279"/>
            <ac:picMk id="5" creationId="{329C4CCC-F781-4DCC-9315-C7B5A174C8AA}"/>
          </ac:picMkLst>
        </pc:picChg>
      </pc:sldChg>
    </pc:docChg>
  </pc:docChgLst>
  <pc:docChgLst>
    <pc:chgData name="Ryan D Ferguson" userId="S::ryfergus@syr.edu::19b8445d-bd39-4e11-b087-6e0eacc7007d" providerId="AD" clId="Web-{AB0D64CA-EDF7-41E7-B497-6282974C9D06}"/>
    <pc:docChg chg="modSld">
      <pc:chgData name="Ryan D Ferguson" userId="S::ryfergus@syr.edu::19b8445d-bd39-4e11-b087-6e0eacc7007d" providerId="AD" clId="Web-{AB0D64CA-EDF7-41E7-B497-6282974C9D06}" dt="2021-12-13T00:40:04.987" v="50" actId="1076"/>
      <pc:docMkLst>
        <pc:docMk/>
      </pc:docMkLst>
      <pc:sldChg chg="mod modShow">
        <pc:chgData name="Ryan D Ferguson" userId="S::ryfergus@syr.edu::19b8445d-bd39-4e11-b087-6e0eacc7007d" providerId="AD" clId="Web-{AB0D64CA-EDF7-41E7-B497-6282974C9D06}" dt="2021-12-13T00:33:49.522" v="19"/>
        <pc:sldMkLst>
          <pc:docMk/>
          <pc:sldMk cId="3306947985" sldId="257"/>
        </pc:sldMkLst>
      </pc:sldChg>
      <pc:sldChg chg="mod modShow">
        <pc:chgData name="Ryan D Ferguson" userId="S::ryfergus@syr.edu::19b8445d-bd39-4e11-b087-6e0eacc7007d" providerId="AD" clId="Web-{AB0D64CA-EDF7-41E7-B497-6282974C9D06}" dt="2021-12-13T00:33:51.413" v="20"/>
        <pc:sldMkLst>
          <pc:docMk/>
          <pc:sldMk cId="1145388740" sldId="258"/>
        </pc:sldMkLst>
      </pc:sldChg>
      <pc:sldChg chg="mod modShow">
        <pc:chgData name="Ryan D Ferguson" userId="S::ryfergus@syr.edu::19b8445d-bd39-4e11-b087-6e0eacc7007d" providerId="AD" clId="Web-{AB0D64CA-EDF7-41E7-B497-6282974C9D06}" dt="2021-12-13T00:33:53.678" v="21"/>
        <pc:sldMkLst>
          <pc:docMk/>
          <pc:sldMk cId="2664895524" sldId="261"/>
        </pc:sldMkLst>
      </pc:sldChg>
      <pc:sldChg chg="modSp">
        <pc:chgData name="Ryan D Ferguson" userId="S::ryfergus@syr.edu::19b8445d-bd39-4e11-b087-6e0eacc7007d" providerId="AD" clId="Web-{AB0D64CA-EDF7-41E7-B497-6282974C9D06}" dt="2021-12-13T00:34:40.446" v="24" actId="1076"/>
        <pc:sldMkLst>
          <pc:docMk/>
          <pc:sldMk cId="1182567514" sldId="267"/>
        </pc:sldMkLst>
        <pc:spChg chg="mod">
          <ac:chgData name="Ryan D Ferguson" userId="S::ryfergus@syr.edu::19b8445d-bd39-4e11-b087-6e0eacc7007d" providerId="AD" clId="Web-{AB0D64CA-EDF7-41E7-B497-6282974C9D06}" dt="2021-12-13T00:34:40.446" v="24" actId="1076"/>
          <ac:spMkLst>
            <pc:docMk/>
            <pc:sldMk cId="1182567514" sldId="267"/>
            <ac:spMk id="2" creationId="{76ACCE11-EA1D-46A0-9339-03213CCA5852}"/>
          </ac:spMkLst>
        </pc:spChg>
      </pc:sldChg>
      <pc:sldChg chg="modSp">
        <pc:chgData name="Ryan D Ferguson" userId="S::ryfergus@syr.edu::19b8445d-bd39-4e11-b087-6e0eacc7007d" providerId="AD" clId="Web-{AB0D64CA-EDF7-41E7-B497-6282974C9D06}" dt="2021-12-13T00:40:04.987" v="50" actId="1076"/>
        <pc:sldMkLst>
          <pc:docMk/>
          <pc:sldMk cId="3280728721" sldId="276"/>
        </pc:sldMkLst>
        <pc:spChg chg="mod">
          <ac:chgData name="Ryan D Ferguson" userId="S::ryfergus@syr.edu::19b8445d-bd39-4e11-b087-6e0eacc7007d" providerId="AD" clId="Web-{AB0D64CA-EDF7-41E7-B497-6282974C9D06}" dt="2021-12-13T00:40:04.987" v="50" actId="1076"/>
          <ac:spMkLst>
            <pc:docMk/>
            <pc:sldMk cId="3280728721" sldId="276"/>
            <ac:spMk id="2" creationId="{21C30FE9-E685-46F2-AD99-7F3E4B668A8A}"/>
          </ac:spMkLst>
        </pc:spChg>
        <pc:picChg chg="mod">
          <ac:chgData name="Ryan D Ferguson" userId="S::ryfergus@syr.edu::19b8445d-bd39-4e11-b087-6e0eacc7007d" providerId="AD" clId="Web-{AB0D64CA-EDF7-41E7-B497-6282974C9D06}" dt="2021-12-13T00:39:51.924" v="46" actId="1076"/>
          <ac:picMkLst>
            <pc:docMk/>
            <pc:sldMk cId="3280728721" sldId="276"/>
            <ac:picMk id="3" creationId="{47A6823C-BA41-4039-94EC-1EFE14C02357}"/>
          </ac:picMkLst>
        </pc:picChg>
        <pc:picChg chg="mod">
          <ac:chgData name="Ryan D Ferguson" userId="S::ryfergus@syr.edu::19b8445d-bd39-4e11-b087-6e0eacc7007d" providerId="AD" clId="Web-{AB0D64CA-EDF7-41E7-B497-6282974C9D06}" dt="2021-12-13T00:39:55.581" v="48" actId="14100"/>
          <ac:picMkLst>
            <pc:docMk/>
            <pc:sldMk cId="3280728721" sldId="276"/>
            <ac:picMk id="4" creationId="{E635CDD3-64A0-469C-A30A-040BC3517F54}"/>
          </ac:picMkLst>
        </pc:picChg>
        <pc:picChg chg="mod">
          <ac:chgData name="Ryan D Ferguson" userId="S::ryfergus@syr.edu::19b8445d-bd39-4e11-b087-6e0eacc7007d" providerId="AD" clId="Web-{AB0D64CA-EDF7-41E7-B497-6282974C9D06}" dt="2021-12-13T00:39:35.018" v="42" actId="14100"/>
          <ac:picMkLst>
            <pc:docMk/>
            <pc:sldMk cId="3280728721" sldId="276"/>
            <ac:picMk id="5" creationId="{BDED946C-CE3A-4157-B11A-39D97B0CD02E}"/>
          </ac:picMkLst>
        </pc:picChg>
      </pc:sldChg>
      <pc:sldChg chg="modSp">
        <pc:chgData name="Ryan D Ferguson" userId="S::ryfergus@syr.edu::19b8445d-bd39-4e11-b087-6e0eacc7007d" providerId="AD" clId="Web-{AB0D64CA-EDF7-41E7-B497-6282974C9D06}" dt="2021-12-13T00:34:50.258" v="26" actId="1076"/>
        <pc:sldMkLst>
          <pc:docMk/>
          <pc:sldMk cId="3123482406" sldId="278"/>
        </pc:sldMkLst>
        <pc:picChg chg="mod">
          <ac:chgData name="Ryan D Ferguson" userId="S::ryfergus@syr.edu::19b8445d-bd39-4e11-b087-6e0eacc7007d" providerId="AD" clId="Web-{AB0D64CA-EDF7-41E7-B497-6282974C9D06}" dt="2021-12-13T00:34:50.258" v="26" actId="1076"/>
          <ac:picMkLst>
            <pc:docMk/>
            <pc:sldMk cId="3123482406" sldId="278"/>
            <ac:picMk id="3" creationId="{22C464E2-9D7D-4566-9491-50D3D57CC9D0}"/>
          </ac:picMkLst>
        </pc:picChg>
        <pc:picChg chg="mod">
          <ac:chgData name="Ryan D Ferguson" userId="S::ryfergus@syr.edu::19b8445d-bd39-4e11-b087-6e0eacc7007d" providerId="AD" clId="Web-{AB0D64CA-EDF7-41E7-B497-6282974C9D06}" dt="2021-12-13T00:34:47.118" v="25" actId="1076"/>
          <ac:picMkLst>
            <pc:docMk/>
            <pc:sldMk cId="3123482406" sldId="278"/>
            <ac:picMk id="5" creationId="{AEC83ED4-A699-4F48-8685-6DAF38D507C6}"/>
          </ac:picMkLst>
        </pc:picChg>
      </pc:sldChg>
      <pc:sldChg chg="addSp modSp">
        <pc:chgData name="Ryan D Ferguson" userId="S::ryfergus@syr.edu::19b8445d-bd39-4e11-b087-6e0eacc7007d" providerId="AD" clId="Web-{AB0D64CA-EDF7-41E7-B497-6282974C9D06}" dt="2021-12-13T00:39:29.283" v="40" actId="1076"/>
        <pc:sldMkLst>
          <pc:docMk/>
          <pc:sldMk cId="2680277076" sldId="279"/>
        </pc:sldMkLst>
        <pc:spChg chg="mod">
          <ac:chgData name="Ryan D Ferguson" userId="S::ryfergus@syr.edu::19b8445d-bd39-4e11-b087-6e0eacc7007d" providerId="AD" clId="Web-{AB0D64CA-EDF7-41E7-B497-6282974C9D06}" dt="2021-12-13T00:33:25.756" v="13" actId="1076"/>
          <ac:spMkLst>
            <pc:docMk/>
            <pc:sldMk cId="2680277076" sldId="279"/>
            <ac:spMk id="2" creationId="{21C30FE9-E685-46F2-AD99-7F3E4B668A8A}"/>
          </ac:spMkLst>
        </pc:spChg>
        <pc:picChg chg="add mod">
          <ac:chgData name="Ryan D Ferguson" userId="S::ryfergus@syr.edu::19b8445d-bd39-4e11-b087-6e0eacc7007d" providerId="AD" clId="Web-{AB0D64CA-EDF7-41E7-B497-6282974C9D06}" dt="2021-12-13T00:39:24.455" v="39" actId="1076"/>
          <ac:picMkLst>
            <pc:docMk/>
            <pc:sldMk cId="2680277076" sldId="279"/>
            <ac:picMk id="3" creationId="{5B53061B-C70F-47BB-99CF-795F7EEA1FAA}"/>
          </ac:picMkLst>
        </pc:picChg>
        <pc:picChg chg="add mod">
          <ac:chgData name="Ryan D Ferguson" userId="S::ryfergus@syr.edu::19b8445d-bd39-4e11-b087-6e0eacc7007d" providerId="AD" clId="Web-{AB0D64CA-EDF7-41E7-B497-6282974C9D06}" dt="2021-12-13T00:36:13.839" v="37" actId="1076"/>
          <ac:picMkLst>
            <pc:docMk/>
            <pc:sldMk cId="2680277076" sldId="279"/>
            <ac:picMk id="4" creationId="{EDDC87F2-FC35-487A-BE8C-28792CF5DD26}"/>
          </ac:picMkLst>
        </pc:picChg>
        <pc:picChg chg="add mod">
          <ac:chgData name="Ryan D Ferguson" userId="S::ryfergus@syr.edu::19b8445d-bd39-4e11-b087-6e0eacc7007d" providerId="AD" clId="Web-{AB0D64CA-EDF7-41E7-B497-6282974C9D06}" dt="2021-12-13T00:39:29.283" v="40" actId="1076"/>
          <ac:picMkLst>
            <pc:docMk/>
            <pc:sldMk cId="2680277076" sldId="279"/>
            <ac:picMk id="5" creationId="{329C4CCC-F781-4DCC-9315-C7B5A174C8AA}"/>
          </ac:picMkLst>
        </pc:picChg>
      </pc:sldChg>
    </pc:docChg>
  </pc:docChgLst>
  <pc:docChgLst>
    <pc:chgData name="Ryan D Ferguson" userId="S::ryfergus@syr.edu::19b8445d-bd39-4e11-b087-6e0eacc7007d" providerId="AD" clId="Web-{7C20D01A-5787-43F1-8232-44A94F0CD305}"/>
    <pc:docChg chg="addSld modSld">
      <pc:chgData name="Ryan D Ferguson" userId="S::ryfergus@syr.edu::19b8445d-bd39-4e11-b087-6e0eacc7007d" providerId="AD" clId="Web-{7C20D01A-5787-43F1-8232-44A94F0CD305}" dt="2021-12-13T01:55:15.796" v="175" actId="20577"/>
      <pc:docMkLst>
        <pc:docMk/>
      </pc:docMkLst>
      <pc:sldChg chg="modSp">
        <pc:chgData name="Ryan D Ferguson" userId="S::ryfergus@syr.edu::19b8445d-bd39-4e11-b087-6e0eacc7007d" providerId="AD" clId="Web-{7C20D01A-5787-43F1-8232-44A94F0CD305}" dt="2021-12-13T01:54:38.405" v="166" actId="20577"/>
        <pc:sldMkLst>
          <pc:docMk/>
          <pc:sldMk cId="1200766441" sldId="263"/>
        </pc:sldMkLst>
        <pc:spChg chg="mod">
          <ac:chgData name="Ryan D Ferguson" userId="S::ryfergus@syr.edu::19b8445d-bd39-4e11-b087-6e0eacc7007d" providerId="AD" clId="Web-{7C20D01A-5787-43F1-8232-44A94F0CD305}" dt="2021-12-13T01:54:38.405" v="166" actId="20577"/>
          <ac:spMkLst>
            <pc:docMk/>
            <pc:sldMk cId="1200766441" sldId="263"/>
            <ac:spMk id="4" creationId="{3A64D477-197E-4AD3-9738-086704A9535C}"/>
          </ac:spMkLst>
        </pc:spChg>
      </pc:sldChg>
      <pc:sldChg chg="modSp">
        <pc:chgData name="Ryan D Ferguson" userId="S::ryfergus@syr.edu::19b8445d-bd39-4e11-b087-6e0eacc7007d" providerId="AD" clId="Web-{7C20D01A-5787-43F1-8232-44A94F0CD305}" dt="2021-12-13T01:55:15.796" v="175" actId="20577"/>
        <pc:sldMkLst>
          <pc:docMk/>
          <pc:sldMk cId="3215408618" sldId="270"/>
        </pc:sldMkLst>
        <pc:spChg chg="mod">
          <ac:chgData name="Ryan D Ferguson" userId="S::ryfergus@syr.edu::19b8445d-bd39-4e11-b087-6e0eacc7007d" providerId="AD" clId="Web-{7C20D01A-5787-43F1-8232-44A94F0CD305}" dt="2021-12-13T01:55:15.796" v="175" actId="20577"/>
          <ac:spMkLst>
            <pc:docMk/>
            <pc:sldMk cId="3215408618" sldId="270"/>
            <ac:spMk id="4" creationId="{9BD8A11C-B13F-44D6-8FBB-B44CE0367AD6}"/>
          </ac:spMkLst>
        </pc:spChg>
        <pc:spChg chg="mod">
          <ac:chgData name="Ryan D Ferguson" userId="S::ryfergus@syr.edu::19b8445d-bd39-4e11-b087-6e0eacc7007d" providerId="AD" clId="Web-{7C20D01A-5787-43F1-8232-44A94F0CD305}" dt="2021-12-13T01:55:02.530" v="171" actId="1076"/>
          <ac:spMkLst>
            <pc:docMk/>
            <pc:sldMk cId="3215408618" sldId="270"/>
            <ac:spMk id="5" creationId="{FD30E372-31D7-4A1E-8CB5-72A9188D7D5F}"/>
          </ac:spMkLst>
        </pc:spChg>
      </pc:sldChg>
      <pc:sldChg chg="modSp new mod modShow">
        <pc:chgData name="Ryan D Ferguson" userId="S::ryfergus@syr.edu::19b8445d-bd39-4e11-b087-6e0eacc7007d" providerId="AD" clId="Web-{7C20D01A-5787-43F1-8232-44A94F0CD305}" dt="2021-12-13T01:52:49.231" v="3"/>
        <pc:sldMkLst>
          <pc:docMk/>
          <pc:sldMk cId="1532764696" sldId="280"/>
        </pc:sldMkLst>
        <pc:spChg chg="mod">
          <ac:chgData name="Ryan D Ferguson" userId="S::ryfergus@syr.edu::19b8445d-bd39-4e11-b087-6e0eacc7007d" providerId="AD" clId="Web-{7C20D01A-5787-43F1-8232-44A94F0CD305}" dt="2021-12-13T01:52:16.699" v="2" actId="20577"/>
          <ac:spMkLst>
            <pc:docMk/>
            <pc:sldMk cId="1532764696" sldId="280"/>
            <ac:spMk id="3" creationId="{2A3003DF-B2C4-48A4-BC3E-F64FA5FEF2D6}"/>
          </ac:spMkLst>
        </pc:spChg>
      </pc:sldChg>
    </pc:docChg>
  </pc:docChgLst>
  <pc:docChgLst>
    <pc:chgData name="Anna S Rose" userId="S::arose04@syr.edu::22ec1a2f-bbd5-4d2a-bc08-f420fc5bad42" providerId="AD" clId="Web-{3BBB1D32-BDA6-45EC-BFA4-0D4B6D169230}"/>
    <pc:docChg chg="modSld">
      <pc:chgData name="Anna S Rose" userId="S::arose04@syr.edu::22ec1a2f-bbd5-4d2a-bc08-f420fc5bad42" providerId="AD" clId="Web-{3BBB1D32-BDA6-45EC-BFA4-0D4B6D169230}" dt="2021-12-13T01:22:01.108" v="41" actId="1076"/>
      <pc:docMkLst>
        <pc:docMk/>
      </pc:docMkLst>
      <pc:sldChg chg="modSp">
        <pc:chgData name="Anna S Rose" userId="S::arose04@syr.edu::22ec1a2f-bbd5-4d2a-bc08-f420fc5bad42" providerId="AD" clId="Web-{3BBB1D32-BDA6-45EC-BFA4-0D4B6D169230}" dt="2021-12-13T01:09:31.112" v="1" actId="1076"/>
        <pc:sldMkLst>
          <pc:docMk/>
          <pc:sldMk cId="2111699262" sldId="256"/>
        </pc:sldMkLst>
        <pc:picChg chg="mod">
          <ac:chgData name="Anna S Rose" userId="S::arose04@syr.edu::22ec1a2f-bbd5-4d2a-bc08-f420fc5bad42" providerId="AD" clId="Web-{3BBB1D32-BDA6-45EC-BFA4-0D4B6D169230}" dt="2021-12-13T01:09:31.112" v="1" actId="1076"/>
          <ac:picMkLst>
            <pc:docMk/>
            <pc:sldMk cId="2111699262" sldId="256"/>
            <ac:picMk id="1028" creationId="{5E1D5EB5-8BEC-4932-9189-556E1C99A281}"/>
          </ac:picMkLst>
        </pc:picChg>
      </pc:sldChg>
      <pc:sldChg chg="modSp">
        <pc:chgData name="Anna S Rose" userId="S::arose04@syr.edu::22ec1a2f-bbd5-4d2a-bc08-f420fc5bad42" providerId="AD" clId="Web-{3BBB1D32-BDA6-45EC-BFA4-0D4B6D169230}" dt="2021-12-13T01:19:41.734" v="34" actId="20577"/>
        <pc:sldMkLst>
          <pc:docMk/>
          <pc:sldMk cId="1200766441" sldId="263"/>
        </pc:sldMkLst>
        <pc:spChg chg="mod">
          <ac:chgData name="Anna S Rose" userId="S::arose04@syr.edu::22ec1a2f-bbd5-4d2a-bc08-f420fc5bad42" providerId="AD" clId="Web-{3BBB1D32-BDA6-45EC-BFA4-0D4B6D169230}" dt="2021-12-13T01:19:41.734" v="34" actId="20577"/>
          <ac:spMkLst>
            <pc:docMk/>
            <pc:sldMk cId="1200766441" sldId="263"/>
            <ac:spMk id="2" creationId="{76F7D693-D0D4-41C0-89CB-E6A6DABAAD21}"/>
          </ac:spMkLst>
        </pc:spChg>
      </pc:sldChg>
      <pc:sldChg chg="addSp modSp mod modClrScheme chgLayout">
        <pc:chgData name="Anna S Rose" userId="S::arose04@syr.edu::22ec1a2f-bbd5-4d2a-bc08-f420fc5bad42" providerId="AD" clId="Web-{3BBB1D32-BDA6-45EC-BFA4-0D4B6D169230}" dt="2021-12-13T01:15:55.813" v="32" actId="20577"/>
        <pc:sldMkLst>
          <pc:docMk/>
          <pc:sldMk cId="1182567514" sldId="267"/>
        </pc:sldMkLst>
        <pc:spChg chg="mod ord">
          <ac:chgData name="Anna S Rose" userId="S::arose04@syr.edu::22ec1a2f-bbd5-4d2a-bc08-f420fc5bad42" providerId="AD" clId="Web-{3BBB1D32-BDA6-45EC-BFA4-0D4B6D169230}" dt="2021-12-13T01:14:43.407" v="2"/>
          <ac:spMkLst>
            <pc:docMk/>
            <pc:sldMk cId="1182567514" sldId="267"/>
            <ac:spMk id="2" creationId="{76ACCE11-EA1D-46A0-9339-03213CCA5852}"/>
          </ac:spMkLst>
        </pc:spChg>
        <pc:spChg chg="add mod ord">
          <ac:chgData name="Anna S Rose" userId="S::arose04@syr.edu::22ec1a2f-bbd5-4d2a-bc08-f420fc5bad42" providerId="AD" clId="Web-{3BBB1D32-BDA6-45EC-BFA4-0D4B6D169230}" dt="2021-12-13T01:15:55.813" v="32" actId="20577"/>
          <ac:spMkLst>
            <pc:docMk/>
            <pc:sldMk cId="1182567514" sldId="267"/>
            <ac:spMk id="3" creationId="{7E40B348-47BE-4225-9E3D-F82C80AC1BC5}"/>
          </ac:spMkLst>
        </pc:spChg>
      </pc:sldChg>
      <pc:sldChg chg="modSp">
        <pc:chgData name="Anna S Rose" userId="S::arose04@syr.edu::22ec1a2f-bbd5-4d2a-bc08-f420fc5bad42" providerId="AD" clId="Web-{3BBB1D32-BDA6-45EC-BFA4-0D4B6D169230}" dt="2021-12-13T01:22:01.108" v="41" actId="1076"/>
        <pc:sldMkLst>
          <pc:docMk/>
          <pc:sldMk cId="3123482406" sldId="278"/>
        </pc:sldMkLst>
        <pc:picChg chg="mod">
          <ac:chgData name="Anna S Rose" userId="S::arose04@syr.edu::22ec1a2f-bbd5-4d2a-bc08-f420fc5bad42" providerId="AD" clId="Web-{3BBB1D32-BDA6-45EC-BFA4-0D4B6D169230}" dt="2021-12-13T01:21:44.545" v="37" actId="1076"/>
          <ac:picMkLst>
            <pc:docMk/>
            <pc:sldMk cId="3123482406" sldId="278"/>
            <ac:picMk id="3" creationId="{22C464E2-9D7D-4566-9491-50D3D57CC9D0}"/>
          </ac:picMkLst>
        </pc:picChg>
        <pc:picChg chg="mod">
          <ac:chgData name="Anna S Rose" userId="S::arose04@syr.edu::22ec1a2f-bbd5-4d2a-bc08-f420fc5bad42" providerId="AD" clId="Web-{3BBB1D32-BDA6-45EC-BFA4-0D4B6D169230}" dt="2021-12-13T01:22:01.108" v="41" actId="1076"/>
          <ac:picMkLst>
            <pc:docMk/>
            <pc:sldMk cId="3123482406" sldId="278"/>
            <ac:picMk id="4" creationId="{1258B6A6-189C-4BE8-AEAE-9A8FB1884093}"/>
          </ac:picMkLst>
        </pc:picChg>
        <pc:picChg chg="mod">
          <ac:chgData name="Anna S Rose" userId="S::arose04@syr.edu::22ec1a2f-bbd5-4d2a-bc08-f420fc5bad42" providerId="AD" clId="Web-{3BBB1D32-BDA6-45EC-BFA4-0D4B6D169230}" dt="2021-12-13T01:21:57.436" v="40" actId="14100"/>
          <ac:picMkLst>
            <pc:docMk/>
            <pc:sldMk cId="3123482406" sldId="278"/>
            <ac:picMk id="5" creationId="{AEC83ED4-A699-4F48-8685-6DAF38D507C6}"/>
          </ac:picMkLst>
        </pc:picChg>
      </pc:sldChg>
      <pc:sldChg chg="modSp">
        <pc:chgData name="Anna S Rose" userId="S::arose04@syr.edu::22ec1a2f-bbd5-4d2a-bc08-f420fc5bad42" providerId="AD" clId="Web-{3BBB1D32-BDA6-45EC-BFA4-0D4B6D169230}" dt="2021-12-13T01:21:34.389" v="36" actId="1076"/>
        <pc:sldMkLst>
          <pc:docMk/>
          <pc:sldMk cId="2680277076" sldId="279"/>
        </pc:sldMkLst>
        <pc:picChg chg="mod">
          <ac:chgData name="Anna S Rose" userId="S::arose04@syr.edu::22ec1a2f-bbd5-4d2a-bc08-f420fc5bad42" providerId="AD" clId="Web-{3BBB1D32-BDA6-45EC-BFA4-0D4B6D169230}" dt="2021-12-13T01:21:34.389" v="36" actId="1076"/>
          <ac:picMkLst>
            <pc:docMk/>
            <pc:sldMk cId="2680277076" sldId="279"/>
            <ac:picMk id="3" creationId="{5B53061B-C70F-47BB-99CF-795F7EEA1FAA}"/>
          </ac:picMkLst>
        </pc:picChg>
        <pc:picChg chg="mod">
          <ac:chgData name="Anna S Rose" userId="S::arose04@syr.edu::22ec1a2f-bbd5-4d2a-bc08-f420fc5bad42" providerId="AD" clId="Web-{3BBB1D32-BDA6-45EC-BFA4-0D4B6D169230}" dt="2021-12-13T01:21:25.296" v="35" actId="1076"/>
          <ac:picMkLst>
            <pc:docMk/>
            <pc:sldMk cId="2680277076" sldId="279"/>
            <ac:picMk id="5" creationId="{329C4CCC-F781-4DCC-9315-C7B5A174C8AA}"/>
          </ac:picMkLst>
        </pc:picChg>
      </pc:sldChg>
    </pc:docChg>
  </pc:docChgLst>
  <pc:docChgLst>
    <pc:chgData name="Anna S Rose" userId="S::arose04@syr.edu::22ec1a2f-bbd5-4d2a-bc08-f420fc5bad42" providerId="AD" clId="Web-{426A97D1-AA00-44BF-B45E-BA607F5C5A9A}"/>
    <pc:docChg chg="addSld modSld sldOrd">
      <pc:chgData name="Anna S Rose" userId="S::arose04@syr.edu::22ec1a2f-bbd5-4d2a-bc08-f420fc5bad42" providerId="AD" clId="Web-{426A97D1-AA00-44BF-B45E-BA607F5C5A9A}" dt="2021-12-11T17:22:03.067" v="20" actId="20577"/>
      <pc:docMkLst>
        <pc:docMk/>
      </pc:docMkLst>
      <pc:sldChg chg="modSp new ord">
        <pc:chgData name="Anna S Rose" userId="S::arose04@syr.edu::22ec1a2f-bbd5-4d2a-bc08-f420fc5bad42" providerId="AD" clId="Web-{426A97D1-AA00-44BF-B45E-BA607F5C5A9A}" dt="2021-12-11T17:22:03.067" v="20" actId="20577"/>
        <pc:sldMkLst>
          <pc:docMk/>
          <pc:sldMk cId="2192714737" sldId="271"/>
        </pc:sldMkLst>
        <pc:spChg chg="mod">
          <ac:chgData name="Anna S Rose" userId="S::arose04@syr.edu::22ec1a2f-bbd5-4d2a-bc08-f420fc5bad42" providerId="AD" clId="Web-{426A97D1-AA00-44BF-B45E-BA607F5C5A9A}" dt="2021-12-11T17:22:03.067" v="20" actId="20577"/>
          <ac:spMkLst>
            <pc:docMk/>
            <pc:sldMk cId="2192714737" sldId="271"/>
            <ac:spMk id="2" creationId="{ED072022-8A05-4BB6-A228-94C726B03E82}"/>
          </ac:spMkLst>
        </pc:spChg>
      </pc:sldChg>
    </pc:docChg>
  </pc:docChgLst>
  <pc:docChgLst>
    <pc:chgData name="Ryan D Ferguson" userId="S::ryfergus@syr.edu::19b8445d-bd39-4e11-b087-6e0eacc7007d" providerId="AD" clId="Web-{E126A491-518C-4FEF-B43D-6C77C506A0AD}"/>
    <pc:docChg chg="addSld delSld modSld">
      <pc:chgData name="Ryan D Ferguson" userId="S::ryfergus@syr.edu::19b8445d-bd39-4e11-b087-6e0eacc7007d" providerId="AD" clId="Web-{E126A491-518C-4FEF-B43D-6C77C506A0AD}" dt="2021-12-09T01:10:58.290" v="324" actId="20577"/>
      <pc:docMkLst>
        <pc:docMk/>
      </pc:docMkLst>
      <pc:sldChg chg="new del">
        <pc:chgData name="Ryan D Ferguson" userId="S::ryfergus@syr.edu::19b8445d-bd39-4e11-b087-6e0eacc7007d" providerId="AD" clId="Web-{E126A491-518C-4FEF-B43D-6C77C506A0AD}" dt="2021-12-09T01:07:36.565" v="2"/>
        <pc:sldMkLst>
          <pc:docMk/>
          <pc:sldMk cId="2092219145" sldId="260"/>
        </pc:sldMkLst>
      </pc:sldChg>
      <pc:sldChg chg="addSp modSp new">
        <pc:chgData name="Ryan D Ferguson" userId="S::ryfergus@syr.edu::19b8445d-bd39-4e11-b087-6e0eacc7007d" providerId="AD" clId="Web-{E126A491-518C-4FEF-B43D-6C77C506A0AD}" dt="2021-12-09T01:10:58.290" v="324" actId="20577"/>
        <pc:sldMkLst>
          <pc:docMk/>
          <pc:sldMk cId="2664895524" sldId="261"/>
        </pc:sldMkLst>
        <pc:spChg chg="add mod">
          <ac:chgData name="Ryan D Ferguson" userId="S::ryfergus@syr.edu::19b8445d-bd39-4e11-b087-6e0eacc7007d" providerId="AD" clId="Web-{E126A491-518C-4FEF-B43D-6C77C506A0AD}" dt="2021-12-09T01:10:58.290" v="324" actId="20577"/>
          <ac:spMkLst>
            <pc:docMk/>
            <pc:sldMk cId="2664895524" sldId="261"/>
            <ac:spMk id="2" creationId="{14FAF2C3-DEB7-4958-AF9E-EADA5A3348F4}"/>
          </ac:spMkLst>
        </pc:spChg>
      </pc:sldChg>
    </pc:docChg>
  </pc:docChgLst>
  <pc:docChgLst>
    <pc:chgData name="Ryan D Ferguson" userId="S::ryfergus@syr.edu::19b8445d-bd39-4e11-b087-6e0eacc7007d" providerId="AD" clId="Web-{CEFD3F35-4020-4346-AD4F-309ECD3BEFB3}"/>
    <pc:docChg chg="modSld">
      <pc:chgData name="Ryan D Ferguson" userId="S::ryfergus@syr.edu::19b8445d-bd39-4e11-b087-6e0eacc7007d" providerId="AD" clId="Web-{CEFD3F35-4020-4346-AD4F-309ECD3BEFB3}" dt="2021-12-12T22:55:54.387" v="95"/>
      <pc:docMkLst>
        <pc:docMk/>
      </pc:docMkLst>
      <pc:sldChg chg="modSp">
        <pc:chgData name="Ryan D Ferguson" userId="S::ryfergus@syr.edu::19b8445d-bd39-4e11-b087-6e0eacc7007d" providerId="AD" clId="Web-{CEFD3F35-4020-4346-AD4F-309ECD3BEFB3}" dt="2021-12-12T22:51:26.426" v="0" actId="20577"/>
        <pc:sldMkLst>
          <pc:docMk/>
          <pc:sldMk cId="1200766441" sldId="263"/>
        </pc:sldMkLst>
        <pc:spChg chg="mod">
          <ac:chgData name="Ryan D Ferguson" userId="S::ryfergus@syr.edu::19b8445d-bd39-4e11-b087-6e0eacc7007d" providerId="AD" clId="Web-{CEFD3F35-4020-4346-AD4F-309ECD3BEFB3}" dt="2021-12-12T22:51:26.426" v="0" actId="20577"/>
          <ac:spMkLst>
            <pc:docMk/>
            <pc:sldMk cId="1200766441" sldId="263"/>
            <ac:spMk id="4" creationId="{3A64D477-197E-4AD3-9738-086704A9535C}"/>
          </ac:spMkLst>
        </pc:spChg>
      </pc:sldChg>
      <pc:sldChg chg="modSp mod modShow">
        <pc:chgData name="Ryan D Ferguson" userId="S::ryfergus@syr.edu::19b8445d-bd39-4e11-b087-6e0eacc7007d" providerId="AD" clId="Web-{CEFD3F35-4020-4346-AD4F-309ECD3BEFB3}" dt="2021-12-12T22:54:54.417" v="88"/>
        <pc:sldMkLst>
          <pc:docMk/>
          <pc:sldMk cId="1853976163" sldId="264"/>
        </pc:sldMkLst>
        <pc:spChg chg="mod">
          <ac:chgData name="Ryan D Ferguson" userId="S::ryfergus@syr.edu::19b8445d-bd39-4e11-b087-6e0eacc7007d" providerId="AD" clId="Web-{CEFD3F35-4020-4346-AD4F-309ECD3BEFB3}" dt="2021-12-12T22:51:29.129" v="3" actId="20577"/>
          <ac:spMkLst>
            <pc:docMk/>
            <pc:sldMk cId="1853976163" sldId="264"/>
            <ac:spMk id="3" creationId="{F96CE724-9A40-423D-9152-D98F39DBE643}"/>
          </ac:spMkLst>
        </pc:spChg>
      </pc:sldChg>
      <pc:sldChg chg="delSp modSp">
        <pc:chgData name="Ryan D Ferguson" userId="S::ryfergus@syr.edu::19b8445d-bd39-4e11-b087-6e0eacc7007d" providerId="AD" clId="Web-{CEFD3F35-4020-4346-AD4F-309ECD3BEFB3}" dt="2021-12-12T22:55:54.387" v="95"/>
        <pc:sldMkLst>
          <pc:docMk/>
          <pc:sldMk cId="386591489" sldId="268"/>
        </pc:sldMkLst>
        <pc:picChg chg="del mod">
          <ac:chgData name="Ryan D Ferguson" userId="S::ryfergus@syr.edu::19b8445d-bd39-4e11-b087-6e0eacc7007d" providerId="AD" clId="Web-{CEFD3F35-4020-4346-AD4F-309ECD3BEFB3}" dt="2021-12-12T22:55:54.387" v="95"/>
          <ac:picMkLst>
            <pc:docMk/>
            <pc:sldMk cId="386591489" sldId="268"/>
            <ac:picMk id="3" creationId="{446CF550-E1E9-4773-8919-BC9E8F112125}"/>
          </ac:picMkLst>
        </pc:picChg>
      </pc:sldChg>
      <pc:sldChg chg="addSp modSp">
        <pc:chgData name="Ryan D Ferguson" userId="S::ryfergus@syr.edu::19b8445d-bd39-4e11-b087-6e0eacc7007d" providerId="AD" clId="Web-{CEFD3F35-4020-4346-AD4F-309ECD3BEFB3}" dt="2021-12-12T22:54:27.041" v="87" actId="1076"/>
        <pc:sldMkLst>
          <pc:docMk/>
          <pc:sldMk cId="3215408618" sldId="270"/>
        </pc:sldMkLst>
        <pc:spChg chg="mod">
          <ac:chgData name="Ryan D Ferguson" userId="S::ryfergus@syr.edu::19b8445d-bd39-4e11-b087-6e0eacc7007d" providerId="AD" clId="Web-{CEFD3F35-4020-4346-AD4F-309ECD3BEFB3}" dt="2021-12-12T22:54:23.963" v="86" actId="14100"/>
          <ac:spMkLst>
            <pc:docMk/>
            <pc:sldMk cId="3215408618" sldId="270"/>
            <ac:spMk id="2" creationId="{79DC56A6-5718-4DE1-9893-CD5AAA408D1A}"/>
          </ac:spMkLst>
        </pc:spChg>
        <pc:spChg chg="mod">
          <ac:chgData name="Ryan D Ferguson" userId="S::ryfergus@syr.edu::19b8445d-bd39-4e11-b087-6e0eacc7007d" providerId="AD" clId="Web-{CEFD3F35-4020-4346-AD4F-309ECD3BEFB3}" dt="2021-12-12T22:53:36.696" v="49" actId="1076"/>
          <ac:spMkLst>
            <pc:docMk/>
            <pc:sldMk cId="3215408618" sldId="270"/>
            <ac:spMk id="4" creationId="{9BD8A11C-B13F-44D6-8FBB-B44CE0367AD6}"/>
          </ac:spMkLst>
        </pc:spChg>
        <pc:spChg chg="add mod">
          <ac:chgData name="Ryan D Ferguson" userId="S::ryfergus@syr.edu::19b8445d-bd39-4e11-b087-6e0eacc7007d" providerId="AD" clId="Web-{CEFD3F35-4020-4346-AD4F-309ECD3BEFB3}" dt="2021-12-12T22:54:27.041" v="87" actId="1076"/>
          <ac:spMkLst>
            <pc:docMk/>
            <pc:sldMk cId="3215408618" sldId="270"/>
            <ac:spMk id="5" creationId="{FD30E372-31D7-4A1E-8CB5-72A9188D7D5F}"/>
          </ac:spMkLst>
        </pc:spChg>
        <pc:spChg chg="mod">
          <ac:chgData name="Ryan D Ferguson" userId="S::ryfergus@syr.edu::19b8445d-bd39-4e11-b087-6e0eacc7007d" providerId="AD" clId="Web-{CEFD3F35-4020-4346-AD4F-309ECD3BEFB3}" dt="2021-12-12T22:53:44.274" v="58" actId="1076"/>
          <ac:spMkLst>
            <pc:docMk/>
            <pc:sldMk cId="3215408618" sldId="270"/>
            <ac:spMk id="6" creationId="{85EBEC45-1048-4B6E-9F7A-B637AD6F4836}"/>
          </ac:spMkLst>
        </pc:spChg>
      </pc:sldChg>
    </pc:docChg>
  </pc:docChgLst>
  <pc:docChgLst>
    <pc:chgData name="Ryan D Ferguson" userId="S::ryfergus@syr.edu::19b8445d-bd39-4e11-b087-6e0eacc7007d" providerId="AD" clId="Web-{3A92106E-87BB-42D9-AFEB-706ECADE6820}"/>
    <pc:docChg chg="modSld">
      <pc:chgData name="Ryan D Ferguson" userId="S::ryfergus@syr.edu::19b8445d-bd39-4e11-b087-6e0eacc7007d" providerId="AD" clId="Web-{3A92106E-87BB-42D9-AFEB-706ECADE6820}" dt="2021-12-12T23:05:26.732" v="33" actId="14100"/>
      <pc:docMkLst>
        <pc:docMk/>
      </pc:docMkLst>
      <pc:sldChg chg="modSp">
        <pc:chgData name="Ryan D Ferguson" userId="S::ryfergus@syr.edu::19b8445d-bd39-4e11-b087-6e0eacc7007d" providerId="AD" clId="Web-{3A92106E-87BB-42D9-AFEB-706ECADE6820}" dt="2021-12-12T23:05:26.732" v="33" actId="14100"/>
        <pc:sldMkLst>
          <pc:docMk/>
          <pc:sldMk cId="425345566" sldId="266"/>
        </pc:sldMkLst>
        <pc:spChg chg="mod">
          <ac:chgData name="Ryan D Ferguson" userId="S::ryfergus@syr.edu::19b8445d-bd39-4e11-b087-6e0eacc7007d" providerId="AD" clId="Web-{3A92106E-87BB-42D9-AFEB-706ECADE6820}" dt="2021-12-12T23:05:26.732" v="33" actId="14100"/>
          <ac:spMkLst>
            <pc:docMk/>
            <pc:sldMk cId="425345566" sldId="266"/>
            <ac:spMk id="2" creationId="{A1FAD639-3D63-4EB9-81DA-A0B5031B6CE0}"/>
          </ac:spMkLst>
        </pc:spChg>
      </pc:sldChg>
      <pc:sldChg chg="addSp delSp modSp mod setBg">
        <pc:chgData name="Ryan D Ferguson" userId="S::ryfergus@syr.edu::19b8445d-bd39-4e11-b087-6e0eacc7007d" providerId="AD" clId="Web-{3A92106E-87BB-42D9-AFEB-706ECADE6820}" dt="2021-12-12T23:04:07.371" v="23"/>
        <pc:sldMkLst>
          <pc:docMk/>
          <pc:sldMk cId="1580115122" sldId="273"/>
        </pc:sldMkLst>
        <pc:spChg chg="del">
          <ac:chgData name="Ryan D Ferguson" userId="S::ryfergus@syr.edu::19b8445d-bd39-4e11-b087-6e0eacc7007d" providerId="AD" clId="Web-{3A92106E-87BB-42D9-AFEB-706ECADE6820}" dt="2021-12-12T23:03:33.136" v="0"/>
          <ac:spMkLst>
            <pc:docMk/>
            <pc:sldMk cId="1580115122" sldId="273"/>
            <ac:spMk id="2" creationId="{9E2DC68E-FA8C-48B6-B55C-3E883E801342}"/>
          </ac:spMkLst>
        </pc:spChg>
        <pc:spChg chg="add">
          <ac:chgData name="Ryan D Ferguson" userId="S::ryfergus@syr.edu::19b8445d-bd39-4e11-b087-6e0eacc7007d" providerId="AD" clId="Web-{3A92106E-87BB-42D9-AFEB-706ECADE6820}" dt="2021-12-12T23:04:07.371" v="23"/>
          <ac:spMkLst>
            <pc:docMk/>
            <pc:sldMk cId="1580115122" sldId="273"/>
            <ac:spMk id="7" creationId="{AA3CC463-F933-4AC4-86E1-5AC14B0C3163}"/>
          </ac:spMkLst>
        </pc:spChg>
        <pc:spChg chg="add">
          <ac:chgData name="Ryan D Ferguson" userId="S::ryfergus@syr.edu::19b8445d-bd39-4e11-b087-6e0eacc7007d" providerId="AD" clId="Web-{3A92106E-87BB-42D9-AFEB-706ECADE6820}" dt="2021-12-12T23:04:07.371" v="23"/>
          <ac:spMkLst>
            <pc:docMk/>
            <pc:sldMk cId="1580115122" sldId="273"/>
            <ac:spMk id="8" creationId="{6025D2DB-A12A-44DB-B00E-F4D622329EDD}"/>
          </ac:spMkLst>
        </pc:spChg>
        <pc:spChg chg="add del">
          <ac:chgData name="Ryan D Ferguson" userId="S::ryfergus@syr.edu::19b8445d-bd39-4e11-b087-6e0eacc7007d" providerId="AD" clId="Web-{3A92106E-87BB-42D9-AFEB-706ECADE6820}" dt="2021-12-12T23:04:07.371" v="22"/>
          <ac:spMkLst>
            <pc:docMk/>
            <pc:sldMk cId="1580115122" sldId="273"/>
            <ac:spMk id="10" creationId="{799448F2-0E5B-42DA-B2D1-11A14E947BD4}"/>
          </ac:spMkLst>
        </pc:spChg>
        <pc:spChg chg="add del">
          <ac:chgData name="Ryan D Ferguson" userId="S::ryfergus@syr.edu::19b8445d-bd39-4e11-b087-6e0eacc7007d" providerId="AD" clId="Web-{3A92106E-87BB-42D9-AFEB-706ECADE6820}" dt="2021-12-12T23:04:07.371" v="22"/>
          <ac:spMkLst>
            <pc:docMk/>
            <pc:sldMk cId="1580115122" sldId="273"/>
            <ac:spMk id="12" creationId="{4E8A7552-20E1-4F34-ADAB-C1DB6634D47E}"/>
          </ac:spMkLst>
        </pc:spChg>
        <pc:spChg chg="add">
          <ac:chgData name="Ryan D Ferguson" userId="S::ryfergus@syr.edu::19b8445d-bd39-4e11-b087-6e0eacc7007d" providerId="AD" clId="Web-{3A92106E-87BB-42D9-AFEB-706ECADE6820}" dt="2021-12-12T23:04:07.371" v="23"/>
          <ac:spMkLst>
            <pc:docMk/>
            <pc:sldMk cId="1580115122" sldId="273"/>
            <ac:spMk id="14" creationId="{CE7E7877-F64E-4EEA-B778-138031EFF874}"/>
          </ac:spMkLst>
        </pc:spChg>
        <pc:spChg chg="add">
          <ac:chgData name="Ryan D Ferguson" userId="S::ryfergus@syr.edu::19b8445d-bd39-4e11-b087-6e0eacc7007d" providerId="AD" clId="Web-{3A92106E-87BB-42D9-AFEB-706ECADE6820}" dt="2021-12-12T23:04:07.371" v="23"/>
          <ac:spMkLst>
            <pc:docMk/>
            <pc:sldMk cId="1580115122" sldId="273"/>
            <ac:spMk id="16" creationId="{7DD6C4F3-70FD-4F13-919C-702EE4886499}"/>
          </ac:spMkLst>
        </pc:spChg>
        <pc:picChg chg="add mod ord">
          <ac:chgData name="Ryan D Ferguson" userId="S::ryfergus@syr.edu::19b8445d-bd39-4e11-b087-6e0eacc7007d" providerId="AD" clId="Web-{3A92106E-87BB-42D9-AFEB-706ECADE6820}" dt="2021-12-12T23:04:07.371" v="23"/>
          <ac:picMkLst>
            <pc:docMk/>
            <pc:sldMk cId="1580115122" sldId="273"/>
            <ac:picMk id="3" creationId="{9B22F1ED-12BA-41DE-9149-33A3A77E335B}"/>
          </ac:picMkLst>
        </pc:picChg>
        <pc:picChg chg="add mod">
          <ac:chgData name="Ryan D Ferguson" userId="S::ryfergus@syr.edu::19b8445d-bd39-4e11-b087-6e0eacc7007d" providerId="AD" clId="Web-{3A92106E-87BB-42D9-AFEB-706ECADE6820}" dt="2021-12-12T23:04:07.371" v="23"/>
          <ac:picMkLst>
            <pc:docMk/>
            <pc:sldMk cId="1580115122" sldId="273"/>
            <ac:picMk id="4" creationId="{E3FADC08-85FF-4C14-9336-E40A45F372B7}"/>
          </ac:picMkLst>
        </pc:picChg>
        <pc:picChg chg="add mod">
          <ac:chgData name="Ryan D Ferguson" userId="S::ryfergus@syr.edu::19b8445d-bd39-4e11-b087-6e0eacc7007d" providerId="AD" clId="Web-{3A92106E-87BB-42D9-AFEB-706ECADE6820}" dt="2021-12-12T23:04:07.371" v="23"/>
          <ac:picMkLst>
            <pc:docMk/>
            <pc:sldMk cId="1580115122" sldId="273"/>
            <ac:picMk id="5" creationId="{302E6147-B926-480B-8B3E-E77072D7E766}"/>
          </ac:picMkLst>
        </pc:picChg>
      </pc:sldChg>
    </pc:docChg>
  </pc:docChgLst>
  <pc:docChgLst>
    <pc:chgData name="Drew Shuryn" userId="S::dshuryn@syr.edu::7a1a05dc-3f65-4da2-a4c7-110e2f1d36c9" providerId="AD" clId="Web-{496C2AC4-6F13-4E67-AFE8-318F26EFE413}"/>
    <pc:docChg chg="modSld">
      <pc:chgData name="Drew Shuryn" userId="S::dshuryn@syr.edu::7a1a05dc-3f65-4da2-a4c7-110e2f1d36c9" providerId="AD" clId="Web-{496C2AC4-6F13-4E67-AFE8-318F26EFE413}" dt="2021-12-11T15:53:46.324" v="384" actId="20577"/>
      <pc:docMkLst>
        <pc:docMk/>
      </pc:docMkLst>
      <pc:sldChg chg="modSp">
        <pc:chgData name="Drew Shuryn" userId="S::dshuryn@syr.edu::7a1a05dc-3f65-4da2-a4c7-110e2f1d36c9" providerId="AD" clId="Web-{496C2AC4-6F13-4E67-AFE8-318F26EFE413}" dt="2021-12-11T15:47:47.517" v="198" actId="20577"/>
        <pc:sldMkLst>
          <pc:docMk/>
          <pc:sldMk cId="1853976163" sldId="264"/>
        </pc:sldMkLst>
        <pc:spChg chg="mod">
          <ac:chgData name="Drew Shuryn" userId="S::dshuryn@syr.edu::7a1a05dc-3f65-4da2-a4c7-110e2f1d36c9" providerId="AD" clId="Web-{496C2AC4-6F13-4E67-AFE8-318F26EFE413}" dt="2021-12-11T15:47:47.517" v="198" actId="20577"/>
          <ac:spMkLst>
            <pc:docMk/>
            <pc:sldMk cId="1853976163" sldId="264"/>
            <ac:spMk id="3" creationId="{F96CE724-9A40-423D-9152-D98F39DBE643}"/>
          </ac:spMkLst>
        </pc:spChg>
      </pc:sldChg>
      <pc:sldChg chg="modSp">
        <pc:chgData name="Drew Shuryn" userId="S::dshuryn@syr.edu::7a1a05dc-3f65-4da2-a4c7-110e2f1d36c9" providerId="AD" clId="Web-{496C2AC4-6F13-4E67-AFE8-318F26EFE413}" dt="2021-12-11T15:53:46.324" v="384" actId="20577"/>
        <pc:sldMkLst>
          <pc:docMk/>
          <pc:sldMk cId="3215408618" sldId="270"/>
        </pc:sldMkLst>
        <pc:spChg chg="mod">
          <ac:chgData name="Drew Shuryn" userId="S::dshuryn@syr.edu::7a1a05dc-3f65-4da2-a4c7-110e2f1d36c9" providerId="AD" clId="Web-{496C2AC4-6F13-4E67-AFE8-318F26EFE413}" dt="2021-12-11T15:47:51.158" v="199" actId="20577"/>
          <ac:spMkLst>
            <pc:docMk/>
            <pc:sldMk cId="3215408618" sldId="270"/>
            <ac:spMk id="3" creationId="{4EC8B367-26EF-414B-AF83-85147374DAEE}"/>
          </ac:spMkLst>
        </pc:spChg>
        <pc:spChg chg="mod">
          <ac:chgData name="Drew Shuryn" userId="S::dshuryn@syr.edu::7a1a05dc-3f65-4da2-a4c7-110e2f1d36c9" providerId="AD" clId="Web-{496C2AC4-6F13-4E67-AFE8-318F26EFE413}" dt="2021-12-11T15:53:46.324" v="384" actId="20577"/>
          <ac:spMkLst>
            <pc:docMk/>
            <pc:sldMk cId="3215408618" sldId="270"/>
            <ac:spMk id="4" creationId="{9BD8A11C-B13F-44D6-8FBB-B44CE0367AD6}"/>
          </ac:spMkLst>
        </pc:spChg>
      </pc:sldChg>
    </pc:docChg>
  </pc:docChgLst>
  <pc:docChgLst>
    <pc:chgData name="Brandon Reyes" userId="S::brreyes@syr.edu::6f86781e-77ad-4bae-ba0a-4717e24958e3" providerId="AD" clId="Web-{C9827592-5C36-4A0F-A3BA-F8DD72525C43}"/>
    <pc:docChg chg="modSld">
      <pc:chgData name="Brandon Reyes" userId="S::brreyes@syr.edu::6f86781e-77ad-4bae-ba0a-4717e24958e3" providerId="AD" clId="Web-{C9827592-5C36-4A0F-A3BA-F8DD72525C43}" dt="2021-12-13T01:19:46.924" v="1" actId="20577"/>
      <pc:docMkLst>
        <pc:docMk/>
      </pc:docMkLst>
      <pc:sldChg chg="modSp">
        <pc:chgData name="Brandon Reyes" userId="S::brreyes@syr.edu::6f86781e-77ad-4bae-ba0a-4717e24958e3" providerId="AD" clId="Web-{C9827592-5C36-4A0F-A3BA-F8DD72525C43}" dt="2021-12-13T01:19:46.924" v="1" actId="20577"/>
        <pc:sldMkLst>
          <pc:docMk/>
          <pc:sldMk cId="3215408618" sldId="270"/>
        </pc:sldMkLst>
        <pc:spChg chg="mod">
          <ac:chgData name="Brandon Reyes" userId="S::brreyes@syr.edu::6f86781e-77ad-4bae-ba0a-4717e24958e3" providerId="AD" clId="Web-{C9827592-5C36-4A0F-A3BA-F8DD72525C43}" dt="2021-12-13T01:19:46.924" v="1" actId="20577"/>
          <ac:spMkLst>
            <pc:docMk/>
            <pc:sldMk cId="3215408618" sldId="270"/>
            <ac:spMk id="4" creationId="{9BD8A11C-B13F-44D6-8FBB-B44CE0367AD6}"/>
          </ac:spMkLst>
        </pc:spChg>
      </pc:sldChg>
    </pc:docChg>
  </pc:docChgLst>
  <pc:docChgLst>
    <pc:chgData name="Ryan D Ferguson" userId="S::ryfergus@syr.edu::19b8445d-bd39-4e11-b087-6e0eacc7007d" providerId="AD" clId="Web-{2D204591-263F-4ACF-B3B4-63ECF0925603}"/>
    <pc:docChg chg="modSld">
      <pc:chgData name="Ryan D Ferguson" userId="S::ryfergus@syr.edu::19b8445d-bd39-4e11-b087-6e0eacc7007d" providerId="AD" clId="Web-{2D204591-263F-4ACF-B3B4-63ECF0925603}" dt="2021-12-12T22:49:52.806" v="190" actId="20577"/>
      <pc:docMkLst>
        <pc:docMk/>
      </pc:docMkLst>
      <pc:sldChg chg="modSp">
        <pc:chgData name="Ryan D Ferguson" userId="S::ryfergus@syr.edu::19b8445d-bd39-4e11-b087-6e0eacc7007d" providerId="AD" clId="Web-{2D204591-263F-4ACF-B3B4-63ECF0925603}" dt="2021-12-12T22:47:02.177" v="63" actId="20577"/>
        <pc:sldMkLst>
          <pc:docMk/>
          <pc:sldMk cId="1200766441" sldId="263"/>
        </pc:sldMkLst>
        <pc:spChg chg="mod">
          <ac:chgData name="Ryan D Ferguson" userId="S::ryfergus@syr.edu::19b8445d-bd39-4e11-b087-6e0eacc7007d" providerId="AD" clId="Web-{2D204591-263F-4ACF-B3B4-63ECF0925603}" dt="2021-12-12T22:47:02.177" v="63" actId="20577"/>
          <ac:spMkLst>
            <pc:docMk/>
            <pc:sldMk cId="1200766441" sldId="263"/>
            <ac:spMk id="4" creationId="{3A64D477-197E-4AD3-9738-086704A9535C}"/>
          </ac:spMkLst>
        </pc:spChg>
        <pc:spChg chg="mod">
          <ac:chgData name="Ryan D Ferguson" userId="S::ryfergus@syr.edu::19b8445d-bd39-4e11-b087-6e0eacc7007d" providerId="AD" clId="Web-{2D204591-263F-4ACF-B3B4-63ECF0925603}" dt="2021-12-12T22:41:18.493" v="4" actId="1076"/>
          <ac:spMkLst>
            <pc:docMk/>
            <pc:sldMk cId="1200766441" sldId="263"/>
            <ac:spMk id="6" creationId="{D5CC7D80-A4AB-4E89-A6EF-C4BA2BD7DAD8}"/>
          </ac:spMkLst>
        </pc:spChg>
      </pc:sldChg>
      <pc:sldChg chg="modSp">
        <pc:chgData name="Ryan D Ferguson" userId="S::ryfergus@syr.edu::19b8445d-bd39-4e11-b087-6e0eacc7007d" providerId="AD" clId="Web-{2D204591-263F-4ACF-B3B4-63ECF0925603}" dt="2021-12-12T22:49:52.806" v="190" actId="20577"/>
        <pc:sldMkLst>
          <pc:docMk/>
          <pc:sldMk cId="1853976163" sldId="264"/>
        </pc:sldMkLst>
        <pc:spChg chg="mod">
          <ac:chgData name="Ryan D Ferguson" userId="S::ryfergus@syr.edu::19b8445d-bd39-4e11-b087-6e0eacc7007d" providerId="AD" clId="Web-{2D204591-263F-4ACF-B3B4-63ECF0925603}" dt="2021-12-12T22:38:53.489" v="0" actId="1076"/>
          <ac:spMkLst>
            <pc:docMk/>
            <pc:sldMk cId="1853976163" sldId="264"/>
            <ac:spMk id="2" creationId="{55A91ECF-B05F-42F0-96B2-065B161E18F8}"/>
          </ac:spMkLst>
        </pc:spChg>
        <pc:spChg chg="mod">
          <ac:chgData name="Ryan D Ferguson" userId="S::ryfergus@syr.edu::19b8445d-bd39-4e11-b087-6e0eacc7007d" providerId="AD" clId="Web-{2D204591-263F-4ACF-B3B4-63ECF0925603}" dt="2021-12-12T22:49:52.806" v="190" actId="20577"/>
          <ac:spMkLst>
            <pc:docMk/>
            <pc:sldMk cId="1853976163" sldId="264"/>
            <ac:spMk id="3" creationId="{F96CE724-9A40-423D-9152-D98F39DBE643}"/>
          </ac:spMkLst>
        </pc:spChg>
      </pc:sldChg>
      <pc:sldChg chg="delSp modSp">
        <pc:chgData name="Ryan D Ferguson" userId="S::ryfergus@syr.edu::19b8445d-bd39-4e11-b087-6e0eacc7007d" providerId="AD" clId="Web-{2D204591-263F-4ACF-B3B4-63ECF0925603}" dt="2021-12-12T22:46:30.754" v="54" actId="20577"/>
        <pc:sldMkLst>
          <pc:docMk/>
          <pc:sldMk cId="3215408618" sldId="270"/>
        </pc:sldMkLst>
        <pc:spChg chg="mod">
          <ac:chgData name="Ryan D Ferguson" userId="S::ryfergus@syr.edu::19b8445d-bd39-4e11-b087-6e0eacc7007d" providerId="AD" clId="Web-{2D204591-263F-4ACF-B3B4-63ECF0925603}" dt="2021-12-12T22:45:49.610" v="52" actId="14100"/>
          <ac:spMkLst>
            <pc:docMk/>
            <pc:sldMk cId="3215408618" sldId="270"/>
            <ac:spMk id="4" creationId="{9BD8A11C-B13F-44D6-8FBB-B44CE0367AD6}"/>
          </ac:spMkLst>
        </pc:spChg>
        <pc:spChg chg="del">
          <ac:chgData name="Ryan D Ferguson" userId="S::ryfergus@syr.edu::19b8445d-bd39-4e11-b087-6e0eacc7007d" providerId="AD" clId="Web-{2D204591-263F-4ACF-B3B4-63ECF0925603}" dt="2021-12-12T22:43:19.699" v="5"/>
          <ac:spMkLst>
            <pc:docMk/>
            <pc:sldMk cId="3215408618" sldId="270"/>
            <ac:spMk id="5" creationId="{78D69CD4-A27A-480A-9C74-82C52DF203D4}"/>
          </ac:spMkLst>
        </pc:spChg>
        <pc:spChg chg="mod">
          <ac:chgData name="Ryan D Ferguson" userId="S::ryfergus@syr.edu::19b8445d-bd39-4e11-b087-6e0eacc7007d" providerId="AD" clId="Web-{2D204591-263F-4ACF-B3B4-63ECF0925603}" dt="2021-12-12T22:46:30.754" v="54" actId="20577"/>
          <ac:spMkLst>
            <pc:docMk/>
            <pc:sldMk cId="3215408618" sldId="270"/>
            <ac:spMk id="6" creationId="{85EBEC45-1048-4B6E-9F7A-B637AD6F4836}"/>
          </ac:spMkLst>
        </pc:spChg>
      </pc:sldChg>
    </pc:docChg>
  </pc:docChgLst>
  <pc:docChgLst>
    <pc:chgData name="Ryan D Ferguson" userId="S::ryfergus@syr.edu::19b8445d-bd39-4e11-b087-6e0eacc7007d" providerId="AD" clId="Web-{6E5C693F-B90D-4046-8821-FE44F673A3A6}"/>
    <pc:docChg chg="delSld modSld sldOrd">
      <pc:chgData name="Ryan D Ferguson" userId="S::ryfergus@syr.edu::19b8445d-bd39-4e11-b087-6e0eacc7007d" providerId="AD" clId="Web-{6E5C693F-B90D-4046-8821-FE44F673A3A6}" dt="2021-12-11T20:26:55.190" v="29" actId="14100"/>
      <pc:docMkLst>
        <pc:docMk/>
      </pc:docMkLst>
      <pc:sldChg chg="del">
        <pc:chgData name="Ryan D Ferguson" userId="S::ryfergus@syr.edu::19b8445d-bd39-4e11-b087-6e0eacc7007d" providerId="AD" clId="Web-{6E5C693F-B90D-4046-8821-FE44F673A3A6}" dt="2021-12-11T20:23:04.247" v="8"/>
        <pc:sldMkLst>
          <pc:docMk/>
          <pc:sldMk cId="1812378123" sldId="259"/>
        </pc:sldMkLst>
      </pc:sldChg>
      <pc:sldChg chg="modSp">
        <pc:chgData name="Ryan D Ferguson" userId="S::ryfergus@syr.edu::19b8445d-bd39-4e11-b087-6e0eacc7007d" providerId="AD" clId="Web-{6E5C693F-B90D-4046-8821-FE44F673A3A6}" dt="2021-12-11T20:22:57.903" v="7" actId="20577"/>
        <pc:sldMkLst>
          <pc:docMk/>
          <pc:sldMk cId="1200766441" sldId="263"/>
        </pc:sldMkLst>
        <pc:spChg chg="mod">
          <ac:chgData name="Ryan D Ferguson" userId="S::ryfergus@syr.edu::19b8445d-bd39-4e11-b087-6e0eacc7007d" providerId="AD" clId="Web-{6E5C693F-B90D-4046-8821-FE44F673A3A6}" dt="2021-12-11T20:22:57.903" v="7" actId="20577"/>
          <ac:spMkLst>
            <pc:docMk/>
            <pc:sldMk cId="1200766441" sldId="263"/>
            <ac:spMk id="2" creationId="{76F7D693-D0D4-41C0-89CB-E6A6DABAAD21}"/>
          </ac:spMkLst>
        </pc:spChg>
      </pc:sldChg>
      <pc:sldChg chg="modSp">
        <pc:chgData name="Ryan D Ferguson" userId="S::ryfergus@syr.edu::19b8445d-bd39-4e11-b087-6e0eacc7007d" providerId="AD" clId="Web-{6E5C693F-B90D-4046-8821-FE44F673A3A6}" dt="2021-12-11T20:26:55.190" v="29" actId="14100"/>
        <pc:sldMkLst>
          <pc:docMk/>
          <pc:sldMk cId="1853976163" sldId="264"/>
        </pc:sldMkLst>
        <pc:spChg chg="mod">
          <ac:chgData name="Ryan D Ferguson" userId="S::ryfergus@syr.edu::19b8445d-bd39-4e11-b087-6e0eacc7007d" providerId="AD" clId="Web-{6E5C693F-B90D-4046-8821-FE44F673A3A6}" dt="2021-12-11T20:26:55.190" v="29" actId="14100"/>
          <ac:spMkLst>
            <pc:docMk/>
            <pc:sldMk cId="1853976163" sldId="264"/>
            <ac:spMk id="3" creationId="{F96CE724-9A40-423D-9152-D98F39DBE643}"/>
          </ac:spMkLst>
        </pc:spChg>
      </pc:sldChg>
      <pc:sldChg chg="ord">
        <pc:chgData name="Ryan D Ferguson" userId="S::ryfergus@syr.edu::19b8445d-bd39-4e11-b087-6e0eacc7007d" providerId="AD" clId="Web-{6E5C693F-B90D-4046-8821-FE44F673A3A6}" dt="2021-12-11T20:17:24.177" v="0"/>
        <pc:sldMkLst>
          <pc:docMk/>
          <pc:sldMk cId="386591489" sldId="268"/>
        </pc:sldMkLst>
      </pc:sldChg>
      <pc:sldChg chg="addSp modSp">
        <pc:chgData name="Ryan D Ferguson" userId="S::ryfergus@syr.edu::19b8445d-bd39-4e11-b087-6e0eacc7007d" providerId="AD" clId="Web-{6E5C693F-B90D-4046-8821-FE44F673A3A6}" dt="2021-12-11T20:26:48.096" v="24" actId="20577"/>
        <pc:sldMkLst>
          <pc:docMk/>
          <pc:sldMk cId="3215408618" sldId="270"/>
        </pc:sldMkLst>
        <pc:spChg chg="mod">
          <ac:chgData name="Ryan D Ferguson" userId="S::ryfergus@syr.edu::19b8445d-bd39-4e11-b087-6e0eacc7007d" providerId="AD" clId="Web-{6E5C693F-B90D-4046-8821-FE44F673A3A6}" dt="2021-12-11T20:26:48.096" v="24" actId="20577"/>
          <ac:spMkLst>
            <pc:docMk/>
            <pc:sldMk cId="3215408618" sldId="270"/>
            <ac:spMk id="4" creationId="{9BD8A11C-B13F-44D6-8FBB-B44CE0367AD6}"/>
          </ac:spMkLst>
        </pc:spChg>
        <pc:spChg chg="add">
          <ac:chgData name="Ryan D Ferguson" userId="S::ryfergus@syr.edu::19b8445d-bd39-4e11-b087-6e0eacc7007d" providerId="AD" clId="Web-{6E5C693F-B90D-4046-8821-FE44F673A3A6}" dt="2021-12-11T20:26:28.345" v="12"/>
          <ac:spMkLst>
            <pc:docMk/>
            <pc:sldMk cId="3215408618" sldId="270"/>
            <ac:spMk id="5" creationId="{78D69CD4-A27A-480A-9C74-82C52DF203D4}"/>
          </ac:spMkLst>
        </pc:spChg>
        <pc:spChg chg="add mod">
          <ac:chgData name="Ryan D Ferguson" userId="S::ryfergus@syr.edu::19b8445d-bd39-4e11-b087-6e0eacc7007d" providerId="AD" clId="Web-{6E5C693F-B90D-4046-8821-FE44F673A3A6}" dt="2021-12-11T20:26:36.689" v="20" actId="1076"/>
          <ac:spMkLst>
            <pc:docMk/>
            <pc:sldMk cId="3215408618" sldId="270"/>
            <ac:spMk id="6" creationId="{85EBEC45-1048-4B6E-9F7A-B637AD6F4836}"/>
          </ac:spMkLst>
        </pc:spChg>
      </pc:sldChg>
    </pc:docChg>
  </pc:docChgLst>
  <pc:docChgLst>
    <pc:chgData name="Drew Shuryn" userId="S::dshuryn@syr.edu::7a1a05dc-3f65-4da2-a4c7-110e2f1d36c9" providerId="AD" clId="Web-{4202B417-D67C-427B-B767-9EBFAE1DC2B2}"/>
    <pc:docChg chg="modSld">
      <pc:chgData name="Drew Shuryn" userId="S::dshuryn@syr.edu::7a1a05dc-3f65-4da2-a4c7-110e2f1d36c9" providerId="AD" clId="Web-{4202B417-D67C-427B-B767-9EBFAE1DC2B2}" dt="2021-12-13T02:36:05.985" v="796" actId="20577"/>
      <pc:docMkLst>
        <pc:docMk/>
      </pc:docMkLst>
      <pc:sldChg chg="modSp">
        <pc:chgData name="Drew Shuryn" userId="S::dshuryn@syr.edu::7a1a05dc-3f65-4da2-a4c7-110e2f1d36c9" providerId="AD" clId="Web-{4202B417-D67C-427B-B767-9EBFAE1DC2B2}" dt="2021-12-13T02:36:05.985" v="796" actId="20577"/>
        <pc:sldMkLst>
          <pc:docMk/>
          <pc:sldMk cId="1200766441" sldId="263"/>
        </pc:sldMkLst>
        <pc:spChg chg="mod">
          <ac:chgData name="Drew Shuryn" userId="S::dshuryn@syr.edu::7a1a05dc-3f65-4da2-a4c7-110e2f1d36c9" providerId="AD" clId="Web-{4202B417-D67C-427B-B767-9EBFAE1DC2B2}" dt="2021-12-13T00:48:34.559" v="65" actId="20577"/>
          <ac:spMkLst>
            <pc:docMk/>
            <pc:sldMk cId="1200766441" sldId="263"/>
            <ac:spMk id="2" creationId="{76F7D693-D0D4-41C0-89CB-E6A6DABAAD21}"/>
          </ac:spMkLst>
        </pc:spChg>
        <pc:spChg chg="mod">
          <ac:chgData name="Drew Shuryn" userId="S::dshuryn@syr.edu::7a1a05dc-3f65-4da2-a4c7-110e2f1d36c9" providerId="AD" clId="Web-{4202B417-D67C-427B-B767-9EBFAE1DC2B2}" dt="2021-12-13T02:36:05.985" v="796" actId="20577"/>
          <ac:spMkLst>
            <pc:docMk/>
            <pc:sldMk cId="1200766441" sldId="263"/>
            <ac:spMk id="4" creationId="{3A64D477-197E-4AD3-9738-086704A9535C}"/>
          </ac:spMkLst>
        </pc:spChg>
      </pc:sldChg>
      <pc:sldChg chg="modSp">
        <pc:chgData name="Drew Shuryn" userId="S::dshuryn@syr.edu::7a1a05dc-3f65-4da2-a4c7-110e2f1d36c9" providerId="AD" clId="Web-{4202B417-D67C-427B-B767-9EBFAE1DC2B2}" dt="2021-12-13T02:26:45.957" v="772" actId="20577"/>
        <pc:sldMkLst>
          <pc:docMk/>
          <pc:sldMk cId="1182567514" sldId="267"/>
        </pc:sldMkLst>
        <pc:spChg chg="mod">
          <ac:chgData name="Drew Shuryn" userId="S::dshuryn@syr.edu::7a1a05dc-3f65-4da2-a4c7-110e2f1d36c9" providerId="AD" clId="Web-{4202B417-D67C-427B-B767-9EBFAE1DC2B2}" dt="2021-12-13T02:23:29.234" v="571" actId="20577"/>
          <ac:spMkLst>
            <pc:docMk/>
            <pc:sldMk cId="1182567514" sldId="267"/>
            <ac:spMk id="4" creationId="{76F9FDCE-E137-4F12-BF48-D2A3743ADEFD}"/>
          </ac:spMkLst>
        </pc:spChg>
        <pc:spChg chg="mod">
          <ac:chgData name="Drew Shuryn" userId="S::dshuryn@syr.edu::7a1a05dc-3f65-4da2-a4c7-110e2f1d36c9" providerId="AD" clId="Web-{4202B417-D67C-427B-B767-9EBFAE1DC2B2}" dt="2021-12-13T02:26:45.957" v="772" actId="20577"/>
          <ac:spMkLst>
            <pc:docMk/>
            <pc:sldMk cId="1182567514" sldId="267"/>
            <ac:spMk id="5" creationId="{E038D113-5C2A-4263-9B41-C8D229A0C915}"/>
          </ac:spMkLst>
        </pc:spChg>
        <pc:spChg chg="mod">
          <ac:chgData name="Drew Shuryn" userId="S::dshuryn@syr.edu::7a1a05dc-3f65-4da2-a4c7-110e2f1d36c9" providerId="AD" clId="Web-{4202B417-D67C-427B-B767-9EBFAE1DC2B2}" dt="2021-12-13T02:17:30.758" v="366" actId="20577"/>
          <ac:spMkLst>
            <pc:docMk/>
            <pc:sldMk cId="1182567514" sldId="267"/>
            <ac:spMk id="6" creationId="{53905E46-23A6-44AC-BF06-B5EC90EDD247}"/>
          </ac:spMkLst>
        </pc:spChg>
        <pc:spChg chg="mod">
          <ac:chgData name="Drew Shuryn" userId="S::dshuryn@syr.edu::7a1a05dc-3f65-4da2-a4c7-110e2f1d36c9" providerId="AD" clId="Web-{4202B417-D67C-427B-B767-9EBFAE1DC2B2}" dt="2021-12-13T02:25:18.330" v="687" actId="20577"/>
          <ac:spMkLst>
            <pc:docMk/>
            <pc:sldMk cId="1182567514" sldId="267"/>
            <ac:spMk id="7" creationId="{F5547148-EB20-464D-A2A4-227A6D47F0E3}"/>
          </ac:spMkLst>
        </pc:spChg>
      </pc:sldChg>
      <pc:sldChg chg="addSp modSp">
        <pc:chgData name="Drew Shuryn" userId="S::dshuryn@syr.edu::7a1a05dc-3f65-4da2-a4c7-110e2f1d36c9" providerId="AD" clId="Web-{4202B417-D67C-427B-B767-9EBFAE1DC2B2}" dt="2021-12-13T00:50:46.875" v="69" actId="14100"/>
        <pc:sldMkLst>
          <pc:docMk/>
          <pc:sldMk cId="2988875058" sldId="274"/>
        </pc:sldMkLst>
        <pc:picChg chg="add mod">
          <ac:chgData name="Drew Shuryn" userId="S::dshuryn@syr.edu::7a1a05dc-3f65-4da2-a4c7-110e2f1d36c9" providerId="AD" clId="Web-{4202B417-D67C-427B-B767-9EBFAE1DC2B2}" dt="2021-12-13T00:50:46.875" v="69" actId="14100"/>
          <ac:picMkLst>
            <pc:docMk/>
            <pc:sldMk cId="2988875058" sldId="274"/>
            <ac:picMk id="3" creationId="{3E28D0A0-7D49-4677-B8D0-5DF112E4B224}"/>
          </ac:picMkLst>
        </pc:picChg>
      </pc:sldChg>
      <pc:sldChg chg="modSp">
        <pc:chgData name="Drew Shuryn" userId="S::dshuryn@syr.edu::7a1a05dc-3f65-4da2-a4c7-110e2f1d36c9" providerId="AD" clId="Web-{4202B417-D67C-427B-B767-9EBFAE1DC2B2}" dt="2021-12-13T00:41:09.987" v="22" actId="1076"/>
        <pc:sldMkLst>
          <pc:docMk/>
          <pc:sldMk cId="2294473307" sldId="277"/>
        </pc:sldMkLst>
        <pc:picChg chg="mod">
          <ac:chgData name="Drew Shuryn" userId="S::dshuryn@syr.edu::7a1a05dc-3f65-4da2-a4c7-110e2f1d36c9" providerId="AD" clId="Web-{4202B417-D67C-427B-B767-9EBFAE1DC2B2}" dt="2021-12-13T00:40:54.909" v="19" actId="14100"/>
          <ac:picMkLst>
            <pc:docMk/>
            <pc:sldMk cId="2294473307" sldId="277"/>
            <ac:picMk id="3" creationId="{A57C0B25-E8CC-4BF1-B20E-69A6F7E732A1}"/>
          </ac:picMkLst>
        </pc:picChg>
        <pc:picChg chg="mod">
          <ac:chgData name="Drew Shuryn" userId="S::dshuryn@syr.edu::7a1a05dc-3f65-4da2-a4c7-110e2f1d36c9" providerId="AD" clId="Web-{4202B417-D67C-427B-B767-9EBFAE1DC2B2}" dt="2021-12-13T00:41:09.987" v="22" actId="1076"/>
          <ac:picMkLst>
            <pc:docMk/>
            <pc:sldMk cId="2294473307" sldId="277"/>
            <ac:picMk id="4" creationId="{0727BB6D-2EA8-453C-B9A7-46D6A3AD1BC5}"/>
          </ac:picMkLst>
        </pc:picChg>
        <pc:picChg chg="mod">
          <ac:chgData name="Drew Shuryn" userId="S::dshuryn@syr.edu::7a1a05dc-3f65-4da2-a4c7-110e2f1d36c9" providerId="AD" clId="Web-{4202B417-D67C-427B-B767-9EBFAE1DC2B2}" dt="2021-12-13T00:41:06.003" v="21" actId="1076"/>
          <ac:picMkLst>
            <pc:docMk/>
            <pc:sldMk cId="2294473307" sldId="277"/>
            <ac:picMk id="5" creationId="{29CEE123-2BA9-489C-BB65-54F66B24AE02}"/>
          </ac:picMkLst>
        </pc:picChg>
      </pc:sldChg>
    </pc:docChg>
  </pc:docChgLst>
  <pc:docChgLst>
    <pc:chgData name="Nicholas C Opalewski" userId="S::ncopalew@syr.edu::9cdcfee7-6d24-4c09-b731-f565be1bdf2d" providerId="AD" clId="Web-{3744660F-E52E-4D78-8B06-590C168B7280}"/>
    <pc:docChg chg="modSld">
      <pc:chgData name="Nicholas C Opalewski" userId="S::ncopalew@syr.edu::9cdcfee7-6d24-4c09-b731-f565be1bdf2d" providerId="AD" clId="Web-{3744660F-E52E-4D78-8B06-590C168B7280}" dt="2021-12-13T23:12:18.661" v="76" actId="20577"/>
      <pc:docMkLst>
        <pc:docMk/>
      </pc:docMkLst>
      <pc:sldChg chg="modSp">
        <pc:chgData name="Nicholas C Opalewski" userId="S::ncopalew@syr.edu::9cdcfee7-6d24-4c09-b731-f565be1bdf2d" providerId="AD" clId="Web-{3744660F-E52E-4D78-8B06-590C168B7280}" dt="2021-12-13T23:05:16.387" v="7" actId="20577"/>
        <pc:sldMkLst>
          <pc:docMk/>
          <pc:sldMk cId="1200766441" sldId="263"/>
        </pc:sldMkLst>
        <pc:spChg chg="mod">
          <ac:chgData name="Nicholas C Opalewski" userId="S::ncopalew@syr.edu::9cdcfee7-6d24-4c09-b731-f565be1bdf2d" providerId="AD" clId="Web-{3744660F-E52E-4D78-8B06-590C168B7280}" dt="2021-12-13T23:05:16.387" v="7" actId="20577"/>
          <ac:spMkLst>
            <pc:docMk/>
            <pc:sldMk cId="1200766441" sldId="263"/>
            <ac:spMk id="4" creationId="{3A64D477-197E-4AD3-9738-086704A9535C}"/>
          </ac:spMkLst>
        </pc:spChg>
      </pc:sldChg>
      <pc:sldChg chg="modSp">
        <pc:chgData name="Nicholas C Opalewski" userId="S::ncopalew@syr.edu::9cdcfee7-6d24-4c09-b731-f565be1bdf2d" providerId="AD" clId="Web-{3744660F-E52E-4D78-8B06-590C168B7280}" dt="2021-12-13T23:12:18.661" v="76" actId="20577"/>
        <pc:sldMkLst>
          <pc:docMk/>
          <pc:sldMk cId="1182567514" sldId="267"/>
        </pc:sldMkLst>
        <pc:spChg chg="mod">
          <ac:chgData name="Nicholas C Opalewski" userId="S::ncopalew@syr.edu::9cdcfee7-6d24-4c09-b731-f565be1bdf2d" providerId="AD" clId="Web-{3744660F-E52E-4D78-8B06-590C168B7280}" dt="2021-12-13T23:12:18.661" v="76" actId="20577"/>
          <ac:spMkLst>
            <pc:docMk/>
            <pc:sldMk cId="1182567514" sldId="267"/>
            <ac:spMk id="5" creationId="{E038D113-5C2A-4263-9B41-C8D229A0C915}"/>
          </ac:spMkLst>
        </pc:spChg>
      </pc:sldChg>
      <pc:sldChg chg="delSp">
        <pc:chgData name="Nicholas C Opalewski" userId="S::ncopalew@syr.edu::9cdcfee7-6d24-4c09-b731-f565be1bdf2d" providerId="AD" clId="Web-{3744660F-E52E-4D78-8B06-590C168B7280}" dt="2021-12-13T23:05:45.842" v="8"/>
        <pc:sldMkLst>
          <pc:docMk/>
          <pc:sldMk cId="3215408618" sldId="270"/>
        </pc:sldMkLst>
        <pc:spChg chg="del">
          <ac:chgData name="Nicholas C Opalewski" userId="S::ncopalew@syr.edu::9cdcfee7-6d24-4c09-b731-f565be1bdf2d" providerId="AD" clId="Web-{3744660F-E52E-4D78-8B06-590C168B7280}" dt="2021-12-13T23:05:45.842" v="8"/>
          <ac:spMkLst>
            <pc:docMk/>
            <pc:sldMk cId="3215408618" sldId="270"/>
            <ac:spMk id="6" creationId="{85EBEC45-1048-4B6E-9F7A-B637AD6F4836}"/>
          </ac:spMkLst>
        </pc:spChg>
      </pc:sldChg>
    </pc:docChg>
  </pc:docChgLst>
  <pc:docChgLst>
    <pc:chgData name="Ryan D Ferguson" userId="S::ryfergus@syr.edu::19b8445d-bd39-4e11-b087-6e0eacc7007d" providerId="AD" clId="Web-{5C04C89D-0EBF-44E7-AB9A-BBF2D8B7B316}"/>
    <pc:docChg chg="addSld modSld sldOrd">
      <pc:chgData name="Ryan D Ferguson" userId="S::ryfergus@syr.edu::19b8445d-bd39-4e11-b087-6e0eacc7007d" providerId="AD" clId="Web-{5C04C89D-0EBF-44E7-AB9A-BBF2D8B7B316}" dt="2021-12-12T23:19:27.773" v="21"/>
      <pc:docMkLst>
        <pc:docMk/>
      </pc:docMkLst>
      <pc:sldChg chg="modSp new ord">
        <pc:chgData name="Ryan D Ferguson" userId="S::ryfergus@syr.edu::19b8445d-bd39-4e11-b087-6e0eacc7007d" providerId="AD" clId="Web-{5C04C89D-0EBF-44E7-AB9A-BBF2D8B7B316}" dt="2021-12-12T23:19:27.773" v="21"/>
        <pc:sldMkLst>
          <pc:docMk/>
          <pc:sldMk cId="2988875058" sldId="274"/>
        </pc:sldMkLst>
        <pc:spChg chg="mod">
          <ac:chgData name="Ryan D Ferguson" userId="S::ryfergus@syr.edu::19b8445d-bd39-4e11-b087-6e0eacc7007d" providerId="AD" clId="Web-{5C04C89D-0EBF-44E7-AB9A-BBF2D8B7B316}" dt="2021-12-12T23:19:24.882" v="20" actId="20577"/>
          <ac:spMkLst>
            <pc:docMk/>
            <pc:sldMk cId="2988875058" sldId="274"/>
            <ac:spMk id="2" creationId="{DA9A5BE2-9585-4EB3-AB87-3D52EB1A008A}"/>
          </ac:spMkLst>
        </pc:spChg>
      </pc:sldChg>
    </pc:docChg>
  </pc:docChgLst>
  <pc:docChgLst>
    <pc:chgData name="Nicholas C Opalewski" userId="S::ncopalew@syr.edu::9cdcfee7-6d24-4c09-b731-f565be1bdf2d" providerId="AD" clId="Web-{85DE164C-9E1B-4F82-977D-2638170A1B29}"/>
    <pc:docChg chg="modSld">
      <pc:chgData name="Nicholas C Opalewski" userId="S::ncopalew@syr.edu::9cdcfee7-6d24-4c09-b731-f565be1bdf2d" providerId="AD" clId="Web-{85DE164C-9E1B-4F82-977D-2638170A1B29}" dt="2021-12-13T20:51:23" v="35" actId="1076"/>
      <pc:docMkLst>
        <pc:docMk/>
      </pc:docMkLst>
      <pc:sldChg chg="addSp delSp modSp">
        <pc:chgData name="Nicholas C Opalewski" userId="S::ncopalew@syr.edu::9cdcfee7-6d24-4c09-b731-f565be1bdf2d" providerId="AD" clId="Web-{85DE164C-9E1B-4F82-977D-2638170A1B29}" dt="2021-12-13T20:47:28.073" v="26" actId="14100"/>
        <pc:sldMkLst>
          <pc:docMk/>
          <pc:sldMk cId="3280728721" sldId="276"/>
        </pc:sldMkLst>
        <pc:spChg chg="mod">
          <ac:chgData name="Nicholas C Opalewski" userId="S::ncopalew@syr.edu::9cdcfee7-6d24-4c09-b731-f565be1bdf2d" providerId="AD" clId="Web-{85DE164C-9E1B-4F82-977D-2638170A1B29}" dt="2021-12-13T20:29:41.504" v="8" actId="20577"/>
          <ac:spMkLst>
            <pc:docMk/>
            <pc:sldMk cId="3280728721" sldId="276"/>
            <ac:spMk id="8" creationId="{CE701C05-2850-4D9E-B459-997929CEE204}"/>
          </ac:spMkLst>
        </pc:spChg>
        <pc:picChg chg="del">
          <ac:chgData name="Nicholas C Opalewski" userId="S::ncopalew@syr.edu::9cdcfee7-6d24-4c09-b731-f565be1bdf2d" providerId="AD" clId="Web-{85DE164C-9E1B-4F82-977D-2638170A1B29}" dt="2021-12-13T20:42:10.129" v="10"/>
          <ac:picMkLst>
            <pc:docMk/>
            <pc:sldMk cId="3280728721" sldId="276"/>
            <ac:picMk id="3" creationId="{47A6823C-BA41-4039-94EC-1EFE14C02357}"/>
          </ac:picMkLst>
        </pc:picChg>
        <pc:picChg chg="add mod modCrop">
          <ac:chgData name="Nicholas C Opalewski" userId="S::ncopalew@syr.edu::9cdcfee7-6d24-4c09-b731-f565be1bdf2d" providerId="AD" clId="Web-{85DE164C-9E1B-4F82-977D-2638170A1B29}" dt="2021-12-13T20:47:28.073" v="26" actId="14100"/>
          <ac:picMkLst>
            <pc:docMk/>
            <pc:sldMk cId="3280728721" sldId="276"/>
            <ac:picMk id="6" creationId="{17E51CD5-69FF-4CE9-BF0E-D69A196712A4}"/>
          </ac:picMkLst>
        </pc:picChg>
      </pc:sldChg>
      <pc:sldChg chg="addSp delSp modSp">
        <pc:chgData name="Nicholas C Opalewski" userId="S::ncopalew@syr.edu::9cdcfee7-6d24-4c09-b731-f565be1bdf2d" providerId="AD" clId="Web-{85DE164C-9E1B-4F82-977D-2638170A1B29}" dt="2021-12-13T20:47:04.823" v="19" actId="14100"/>
        <pc:sldMkLst>
          <pc:docMk/>
          <pc:sldMk cId="2294473307" sldId="277"/>
        </pc:sldMkLst>
        <pc:spChg chg="mod">
          <ac:chgData name="Nicholas C Opalewski" userId="S::ncopalew@syr.edu::9cdcfee7-6d24-4c09-b731-f565be1bdf2d" providerId="AD" clId="Web-{85DE164C-9E1B-4F82-977D-2638170A1B29}" dt="2021-12-13T20:29:34.473" v="5" actId="20577"/>
          <ac:spMkLst>
            <pc:docMk/>
            <pc:sldMk cId="2294473307" sldId="277"/>
            <ac:spMk id="6" creationId="{94EBCA4B-8EA5-4299-89ED-27B0FF064033}"/>
          </ac:spMkLst>
        </pc:spChg>
        <pc:picChg chg="del">
          <ac:chgData name="Nicholas C Opalewski" userId="S::ncopalew@syr.edu::9cdcfee7-6d24-4c09-b731-f565be1bdf2d" providerId="AD" clId="Web-{85DE164C-9E1B-4F82-977D-2638170A1B29}" dt="2021-12-13T20:46:48.541" v="13"/>
          <ac:picMkLst>
            <pc:docMk/>
            <pc:sldMk cId="2294473307" sldId="277"/>
            <ac:picMk id="3" creationId="{A57C0B25-E8CC-4BF1-B20E-69A6F7E732A1}"/>
          </ac:picMkLst>
        </pc:picChg>
        <pc:picChg chg="add mod">
          <ac:chgData name="Nicholas C Opalewski" userId="S::ncopalew@syr.edu::9cdcfee7-6d24-4c09-b731-f565be1bdf2d" providerId="AD" clId="Web-{85DE164C-9E1B-4F82-977D-2638170A1B29}" dt="2021-12-13T20:47:04.823" v="19" actId="14100"/>
          <ac:picMkLst>
            <pc:docMk/>
            <pc:sldMk cId="2294473307" sldId="277"/>
            <ac:picMk id="7" creationId="{E8AC360E-6BCF-431A-B1C3-DDD689BDCDF0}"/>
          </ac:picMkLst>
        </pc:picChg>
      </pc:sldChg>
      <pc:sldChg chg="addSp delSp modSp">
        <pc:chgData name="Nicholas C Opalewski" userId="S::ncopalew@syr.edu::9cdcfee7-6d24-4c09-b731-f565be1bdf2d" providerId="AD" clId="Web-{85DE164C-9E1B-4F82-977D-2638170A1B29}" dt="2021-12-13T20:49:43.592" v="32" actId="14100"/>
        <pc:sldMkLst>
          <pc:docMk/>
          <pc:sldMk cId="3123482406" sldId="278"/>
        </pc:sldMkLst>
        <pc:spChg chg="mod">
          <ac:chgData name="Nicholas C Opalewski" userId="S::ncopalew@syr.edu::9cdcfee7-6d24-4c09-b731-f565be1bdf2d" providerId="AD" clId="Web-{85DE164C-9E1B-4F82-977D-2638170A1B29}" dt="2021-12-13T20:29:25.316" v="2" actId="20577"/>
          <ac:spMkLst>
            <pc:docMk/>
            <pc:sldMk cId="3123482406" sldId="278"/>
            <ac:spMk id="6" creationId="{64BF6BEB-47DF-4C4F-8928-3D52C91C5B7E}"/>
          </ac:spMkLst>
        </pc:spChg>
        <pc:picChg chg="del">
          <ac:chgData name="Nicholas C Opalewski" userId="S::ncopalew@syr.edu::9cdcfee7-6d24-4c09-b731-f565be1bdf2d" providerId="AD" clId="Web-{85DE164C-9E1B-4F82-977D-2638170A1B29}" dt="2021-12-13T20:49:28.638" v="28"/>
          <ac:picMkLst>
            <pc:docMk/>
            <pc:sldMk cId="3123482406" sldId="278"/>
            <ac:picMk id="5" creationId="{AEC83ED4-A699-4F48-8685-6DAF38D507C6}"/>
          </ac:picMkLst>
        </pc:picChg>
        <pc:picChg chg="add mod">
          <ac:chgData name="Nicholas C Opalewski" userId="S::ncopalew@syr.edu::9cdcfee7-6d24-4c09-b731-f565be1bdf2d" providerId="AD" clId="Web-{85DE164C-9E1B-4F82-977D-2638170A1B29}" dt="2021-12-13T20:49:43.592" v="32" actId="14100"/>
          <ac:picMkLst>
            <pc:docMk/>
            <pc:sldMk cId="3123482406" sldId="278"/>
            <ac:picMk id="7" creationId="{B1B50FAC-CC8C-419E-9438-3F2AEBA78C66}"/>
          </ac:picMkLst>
        </pc:picChg>
      </pc:sldChg>
      <pc:sldChg chg="addSp delSp modSp">
        <pc:chgData name="Nicholas C Opalewski" userId="S::ncopalew@syr.edu::9cdcfee7-6d24-4c09-b731-f565be1bdf2d" providerId="AD" clId="Web-{85DE164C-9E1B-4F82-977D-2638170A1B29}" dt="2021-12-13T20:51:23" v="35" actId="1076"/>
        <pc:sldMkLst>
          <pc:docMk/>
          <pc:sldMk cId="2680277076" sldId="279"/>
        </pc:sldMkLst>
        <pc:spChg chg="mod">
          <ac:chgData name="Nicholas C Opalewski" userId="S::ncopalew@syr.edu::9cdcfee7-6d24-4c09-b731-f565be1bdf2d" providerId="AD" clId="Web-{85DE164C-9E1B-4F82-977D-2638170A1B29}" dt="2021-12-13T20:29:18.972" v="0" actId="20577"/>
          <ac:spMkLst>
            <pc:docMk/>
            <pc:sldMk cId="2680277076" sldId="279"/>
            <ac:spMk id="7" creationId="{150A4A71-3A2A-4E92-8903-66B02FFE0AD6}"/>
          </ac:spMkLst>
        </pc:spChg>
        <pc:picChg chg="del">
          <ac:chgData name="Nicholas C Opalewski" userId="S::ncopalew@syr.edu::9cdcfee7-6d24-4c09-b731-f565be1bdf2d" providerId="AD" clId="Web-{85DE164C-9E1B-4F82-977D-2638170A1B29}" dt="2021-12-13T20:51:19.937" v="34"/>
          <ac:picMkLst>
            <pc:docMk/>
            <pc:sldMk cId="2680277076" sldId="279"/>
            <ac:picMk id="5" creationId="{329C4CCC-F781-4DCC-9315-C7B5A174C8AA}"/>
          </ac:picMkLst>
        </pc:picChg>
        <pc:picChg chg="add mod">
          <ac:chgData name="Nicholas C Opalewski" userId="S::ncopalew@syr.edu::9cdcfee7-6d24-4c09-b731-f565be1bdf2d" providerId="AD" clId="Web-{85DE164C-9E1B-4F82-977D-2638170A1B29}" dt="2021-12-13T20:51:23" v="35" actId="1076"/>
          <ac:picMkLst>
            <pc:docMk/>
            <pc:sldMk cId="2680277076" sldId="279"/>
            <ac:picMk id="6" creationId="{B6524625-5A22-4598-BDB1-95858A7D2199}"/>
          </ac:picMkLst>
        </pc:picChg>
      </pc:sldChg>
    </pc:docChg>
  </pc:docChgLst>
  <pc:docChgLst>
    <pc:chgData name="Ryan D Ferguson" userId="S::ryfergus@syr.edu::19b8445d-bd39-4e11-b087-6e0eacc7007d" providerId="AD" clId="Web-{2C7DE9A7-2BEB-4FD9-B903-535CD079830F}"/>
    <pc:docChg chg="delSld modSld">
      <pc:chgData name="Ryan D Ferguson" userId="S::ryfergus@syr.edu::19b8445d-bd39-4e11-b087-6e0eacc7007d" providerId="AD" clId="Web-{2C7DE9A7-2BEB-4FD9-B903-535CD079830F}" dt="2021-12-13T02:39:06.350" v="918" actId="20577"/>
      <pc:docMkLst>
        <pc:docMk/>
      </pc:docMkLst>
      <pc:sldChg chg="modSp modNotes">
        <pc:chgData name="Ryan D Ferguson" userId="S::ryfergus@syr.edu::19b8445d-bd39-4e11-b087-6e0eacc7007d" providerId="AD" clId="Web-{2C7DE9A7-2BEB-4FD9-B903-535CD079830F}" dt="2021-12-13T02:39:06.350" v="918" actId="20577"/>
        <pc:sldMkLst>
          <pc:docMk/>
          <pc:sldMk cId="2111699262" sldId="256"/>
        </pc:sldMkLst>
        <pc:spChg chg="mod">
          <ac:chgData name="Ryan D Ferguson" userId="S::ryfergus@syr.edu::19b8445d-bd39-4e11-b087-6e0eacc7007d" providerId="AD" clId="Web-{2C7DE9A7-2BEB-4FD9-B903-535CD079830F}" dt="2021-12-13T02:39:06.350" v="918" actId="20577"/>
          <ac:spMkLst>
            <pc:docMk/>
            <pc:sldMk cId="2111699262" sldId="256"/>
            <ac:spMk id="2" creationId="{06165B2F-B4FD-4051-9D4B-8FE21B03DDFB}"/>
          </ac:spMkLst>
        </pc:spChg>
      </pc:sldChg>
      <pc:sldChg chg="del">
        <pc:chgData name="Ryan D Ferguson" userId="S::ryfergus@syr.edu::19b8445d-bd39-4e11-b087-6e0eacc7007d" providerId="AD" clId="Web-{2C7DE9A7-2BEB-4FD9-B903-535CD079830F}" dt="2021-12-13T02:21:14.086" v="766"/>
        <pc:sldMkLst>
          <pc:docMk/>
          <pc:sldMk cId="3306947985" sldId="257"/>
        </pc:sldMkLst>
      </pc:sldChg>
      <pc:sldChg chg="del">
        <pc:chgData name="Ryan D Ferguson" userId="S::ryfergus@syr.edu::19b8445d-bd39-4e11-b087-6e0eacc7007d" providerId="AD" clId="Web-{2C7DE9A7-2BEB-4FD9-B903-535CD079830F}" dt="2021-12-13T02:32:57.402" v="915"/>
        <pc:sldMkLst>
          <pc:docMk/>
          <pc:sldMk cId="1145388740" sldId="258"/>
        </pc:sldMkLst>
      </pc:sldChg>
      <pc:sldChg chg="del">
        <pc:chgData name="Ryan D Ferguson" userId="S::ryfergus@syr.edu::19b8445d-bd39-4e11-b087-6e0eacc7007d" providerId="AD" clId="Web-{2C7DE9A7-2BEB-4FD9-B903-535CD079830F}" dt="2021-12-13T02:32:59.980" v="916"/>
        <pc:sldMkLst>
          <pc:docMk/>
          <pc:sldMk cId="2664895524" sldId="261"/>
        </pc:sldMkLst>
      </pc:sldChg>
      <pc:sldChg chg="delSp modSp modNotes">
        <pc:chgData name="Ryan D Ferguson" userId="S::ryfergus@syr.edu::19b8445d-bd39-4e11-b087-6e0eacc7007d" providerId="AD" clId="Web-{2C7DE9A7-2BEB-4FD9-B903-535CD079830F}" dt="2021-12-13T02:31:28.837" v="873"/>
        <pc:sldMkLst>
          <pc:docMk/>
          <pc:sldMk cId="1200766441" sldId="263"/>
        </pc:sldMkLst>
        <pc:spChg chg="mod">
          <ac:chgData name="Ryan D Ferguson" userId="S::ryfergus@syr.edu::19b8445d-bd39-4e11-b087-6e0eacc7007d" providerId="AD" clId="Web-{2C7DE9A7-2BEB-4FD9-B903-535CD079830F}" dt="2021-12-13T02:29:31.850" v="869" actId="1076"/>
          <ac:spMkLst>
            <pc:docMk/>
            <pc:sldMk cId="1200766441" sldId="263"/>
            <ac:spMk id="4" creationId="{3A64D477-197E-4AD3-9738-086704A9535C}"/>
          </ac:spMkLst>
        </pc:spChg>
        <pc:spChg chg="del mod">
          <ac:chgData name="Ryan D Ferguson" userId="S::ryfergus@syr.edu::19b8445d-bd39-4e11-b087-6e0eacc7007d" providerId="AD" clId="Web-{2C7DE9A7-2BEB-4FD9-B903-535CD079830F}" dt="2021-12-13T02:17:07.532" v="583"/>
          <ac:spMkLst>
            <pc:docMk/>
            <pc:sldMk cId="1200766441" sldId="263"/>
            <ac:spMk id="5" creationId="{61FC6D71-238C-4048-9DC2-CB332D10FDCF}"/>
          </ac:spMkLst>
        </pc:spChg>
        <pc:picChg chg="mod">
          <ac:chgData name="Ryan D Ferguson" userId="S::ryfergus@syr.edu::19b8445d-bd39-4e11-b087-6e0eacc7007d" providerId="AD" clId="Web-{2C7DE9A7-2BEB-4FD9-B903-535CD079830F}" dt="2021-12-13T02:04:22.574" v="149" actId="1076"/>
          <ac:picMkLst>
            <pc:docMk/>
            <pc:sldMk cId="1200766441" sldId="263"/>
            <ac:picMk id="7" creationId="{50CB710B-6053-405F-AEDA-51D632359F26}"/>
          </ac:picMkLst>
        </pc:picChg>
      </pc:sldChg>
      <pc:sldChg chg="modSp modNotes">
        <pc:chgData name="Ryan D Ferguson" userId="S::ryfergus@syr.edu::19b8445d-bd39-4e11-b087-6e0eacc7007d" providerId="AD" clId="Web-{2C7DE9A7-2BEB-4FD9-B903-535CD079830F}" dt="2021-12-13T02:32:15.229" v="894"/>
        <pc:sldMkLst>
          <pc:docMk/>
          <pc:sldMk cId="425345566" sldId="266"/>
        </pc:sldMkLst>
        <pc:spChg chg="mod">
          <ac:chgData name="Ryan D Ferguson" userId="S::ryfergus@syr.edu::19b8445d-bd39-4e11-b087-6e0eacc7007d" providerId="AD" clId="Web-{2C7DE9A7-2BEB-4FD9-B903-535CD079830F}" dt="2021-12-13T01:57:55.376" v="47" actId="1076"/>
          <ac:spMkLst>
            <pc:docMk/>
            <pc:sldMk cId="425345566" sldId="266"/>
            <ac:spMk id="2" creationId="{A1FAD639-3D63-4EB9-81DA-A0B5031B6CE0}"/>
          </ac:spMkLst>
        </pc:spChg>
        <pc:picChg chg="mod">
          <ac:chgData name="Ryan D Ferguson" userId="S::ryfergus@syr.edu::19b8445d-bd39-4e11-b087-6e0eacc7007d" providerId="AD" clId="Web-{2C7DE9A7-2BEB-4FD9-B903-535CD079830F}" dt="2021-12-13T01:57:58.938" v="49" actId="1076"/>
          <ac:picMkLst>
            <pc:docMk/>
            <pc:sldMk cId="425345566" sldId="266"/>
            <ac:picMk id="4" creationId="{8B194DE0-D45E-4C1F-B933-8FD2CED89A72}"/>
          </ac:picMkLst>
        </pc:picChg>
      </pc:sldChg>
      <pc:sldChg chg="addSp modSp modNotes">
        <pc:chgData name="Ryan D Ferguson" userId="S::ryfergus@syr.edu::19b8445d-bd39-4e11-b087-6e0eacc7007d" providerId="AD" clId="Web-{2C7DE9A7-2BEB-4FD9-B903-535CD079830F}" dt="2021-12-13T02:32:55.496" v="914"/>
        <pc:sldMkLst>
          <pc:docMk/>
          <pc:sldMk cId="1182567514" sldId="267"/>
        </pc:sldMkLst>
        <pc:spChg chg="mod">
          <ac:chgData name="Ryan D Ferguson" userId="S::ryfergus@syr.edu::19b8445d-bd39-4e11-b087-6e0eacc7007d" providerId="AD" clId="Web-{2C7DE9A7-2BEB-4FD9-B903-535CD079830F}" dt="2021-12-13T02:14:35.559" v="318" actId="1076"/>
          <ac:spMkLst>
            <pc:docMk/>
            <pc:sldMk cId="1182567514" sldId="267"/>
            <ac:spMk id="2" creationId="{76ACCE11-EA1D-46A0-9339-03213CCA5852}"/>
          </ac:spMkLst>
        </pc:spChg>
        <pc:spChg chg="mod">
          <ac:chgData name="Ryan D Ferguson" userId="S::ryfergus@syr.edu::19b8445d-bd39-4e11-b087-6e0eacc7007d" providerId="AD" clId="Web-{2C7DE9A7-2BEB-4FD9-B903-535CD079830F}" dt="2021-12-13T02:23:42.012" v="838" actId="20577"/>
          <ac:spMkLst>
            <pc:docMk/>
            <pc:sldMk cId="1182567514" sldId="267"/>
            <ac:spMk id="4" creationId="{76F9FDCE-E137-4F12-BF48-D2A3743ADEFD}"/>
          </ac:spMkLst>
        </pc:spChg>
        <pc:spChg chg="add mod">
          <ac:chgData name="Ryan D Ferguson" userId="S::ryfergus@syr.edu::19b8445d-bd39-4e11-b087-6e0eacc7007d" providerId="AD" clId="Web-{2C7DE9A7-2BEB-4FD9-B903-535CD079830F}" dt="2021-12-13T02:22:45.104" v="785" actId="20577"/>
          <ac:spMkLst>
            <pc:docMk/>
            <pc:sldMk cId="1182567514" sldId="267"/>
            <ac:spMk id="5" creationId="{E038D113-5C2A-4263-9B41-C8D229A0C915}"/>
          </ac:spMkLst>
        </pc:spChg>
        <pc:spChg chg="add mod">
          <ac:chgData name="Ryan D Ferguson" userId="S::ryfergus@syr.edu::19b8445d-bd39-4e11-b087-6e0eacc7007d" providerId="AD" clId="Web-{2C7DE9A7-2BEB-4FD9-B903-535CD079830F}" dt="2021-12-13T02:22:47.714" v="788" actId="20577"/>
          <ac:spMkLst>
            <pc:docMk/>
            <pc:sldMk cId="1182567514" sldId="267"/>
            <ac:spMk id="6" creationId="{53905E46-23A6-44AC-BF06-B5EC90EDD247}"/>
          </ac:spMkLst>
        </pc:spChg>
        <pc:spChg chg="add mod">
          <ac:chgData name="Ryan D Ferguson" userId="S::ryfergus@syr.edu::19b8445d-bd39-4e11-b087-6e0eacc7007d" providerId="AD" clId="Web-{2C7DE9A7-2BEB-4FD9-B903-535CD079830F}" dt="2021-12-13T02:23:21.183" v="836" actId="20577"/>
          <ac:spMkLst>
            <pc:docMk/>
            <pc:sldMk cId="1182567514" sldId="267"/>
            <ac:spMk id="7" creationId="{F5547148-EB20-464D-A2A4-227A6D47F0E3}"/>
          </ac:spMkLst>
        </pc:spChg>
      </pc:sldChg>
      <pc:sldChg chg="modNotes">
        <pc:chgData name="Ryan D Ferguson" userId="S::ryfergus@syr.edu::19b8445d-bd39-4e11-b087-6e0eacc7007d" providerId="AD" clId="Web-{2C7DE9A7-2BEB-4FD9-B903-535CD079830F}" dt="2021-12-13T02:31:49.182" v="886"/>
        <pc:sldMkLst>
          <pc:docMk/>
          <pc:sldMk cId="386591489" sldId="268"/>
        </pc:sldMkLst>
      </pc:sldChg>
      <pc:sldChg chg="modSp modNotes">
        <pc:chgData name="Ryan D Ferguson" userId="S::ryfergus@syr.edu::19b8445d-bd39-4e11-b087-6e0eacc7007d" providerId="AD" clId="Web-{2C7DE9A7-2BEB-4FD9-B903-535CD079830F}" dt="2021-12-13T02:31:33.087" v="877"/>
        <pc:sldMkLst>
          <pc:docMk/>
          <pc:sldMk cId="3215408618" sldId="270"/>
        </pc:sldMkLst>
        <pc:spChg chg="mod">
          <ac:chgData name="Ryan D Ferguson" userId="S::ryfergus@syr.edu::19b8445d-bd39-4e11-b087-6e0eacc7007d" providerId="AD" clId="Web-{2C7DE9A7-2BEB-4FD9-B903-535CD079830F}" dt="2021-12-13T02:02:55.915" v="144" actId="1076"/>
          <ac:spMkLst>
            <pc:docMk/>
            <pc:sldMk cId="3215408618" sldId="270"/>
            <ac:spMk id="2" creationId="{79DC56A6-5718-4DE1-9893-CD5AAA408D1A}"/>
          </ac:spMkLst>
        </pc:spChg>
        <pc:spChg chg="mod">
          <ac:chgData name="Ryan D Ferguson" userId="S::ryfergus@syr.edu::19b8445d-bd39-4e11-b087-6e0eacc7007d" providerId="AD" clId="Web-{2C7DE9A7-2BEB-4FD9-B903-535CD079830F}" dt="2021-12-13T01:55:55.107" v="6" actId="20577"/>
          <ac:spMkLst>
            <pc:docMk/>
            <pc:sldMk cId="3215408618" sldId="270"/>
            <ac:spMk id="4" creationId="{9BD8A11C-B13F-44D6-8FBB-B44CE0367AD6}"/>
          </ac:spMkLst>
        </pc:spChg>
      </pc:sldChg>
      <pc:sldChg chg="addSp delSp modSp modNotes">
        <pc:chgData name="Ryan D Ferguson" userId="S::ryfergus@syr.edu::19b8445d-bd39-4e11-b087-6e0eacc7007d" providerId="AD" clId="Web-{2C7DE9A7-2BEB-4FD9-B903-535CD079830F}" dt="2021-12-13T02:31:45.510" v="882"/>
        <pc:sldMkLst>
          <pc:docMk/>
          <pc:sldMk cId="1580115122" sldId="273"/>
        </pc:sldMkLst>
        <pc:spChg chg="del">
          <ac:chgData name="Ryan D Ferguson" userId="S::ryfergus@syr.edu::19b8445d-bd39-4e11-b087-6e0eacc7007d" providerId="AD" clId="Web-{2C7DE9A7-2BEB-4FD9-B903-535CD079830F}" dt="2021-12-13T01:56:35.655" v="7"/>
          <ac:spMkLst>
            <pc:docMk/>
            <pc:sldMk cId="1580115122" sldId="273"/>
            <ac:spMk id="7" creationId="{AA3CC463-F933-4AC4-86E1-5AC14B0C3163}"/>
          </ac:spMkLst>
        </pc:spChg>
        <pc:spChg chg="del">
          <ac:chgData name="Ryan D Ferguson" userId="S::ryfergus@syr.edu::19b8445d-bd39-4e11-b087-6e0eacc7007d" providerId="AD" clId="Web-{2C7DE9A7-2BEB-4FD9-B903-535CD079830F}" dt="2021-12-13T01:56:35.655" v="7"/>
          <ac:spMkLst>
            <pc:docMk/>
            <pc:sldMk cId="1580115122" sldId="273"/>
            <ac:spMk id="8" creationId="{6025D2DB-A12A-44DB-B00E-F4D622329EDD}"/>
          </ac:spMkLst>
        </pc:spChg>
        <pc:spChg chg="del">
          <ac:chgData name="Ryan D Ferguson" userId="S::ryfergus@syr.edu::19b8445d-bd39-4e11-b087-6e0eacc7007d" providerId="AD" clId="Web-{2C7DE9A7-2BEB-4FD9-B903-535CD079830F}" dt="2021-12-13T01:56:35.655" v="7"/>
          <ac:spMkLst>
            <pc:docMk/>
            <pc:sldMk cId="1580115122" sldId="273"/>
            <ac:spMk id="14" creationId="{CE7E7877-F64E-4EEA-B778-138031EFF874}"/>
          </ac:spMkLst>
        </pc:spChg>
        <pc:spChg chg="del">
          <ac:chgData name="Ryan D Ferguson" userId="S::ryfergus@syr.edu::19b8445d-bd39-4e11-b087-6e0eacc7007d" providerId="AD" clId="Web-{2C7DE9A7-2BEB-4FD9-B903-535CD079830F}" dt="2021-12-13T01:56:35.655" v="7"/>
          <ac:spMkLst>
            <pc:docMk/>
            <pc:sldMk cId="1580115122" sldId="273"/>
            <ac:spMk id="16" creationId="{7DD6C4F3-70FD-4F13-919C-702EE4886499}"/>
          </ac:spMkLst>
        </pc:spChg>
        <pc:spChg chg="add">
          <ac:chgData name="Ryan D Ferguson" userId="S::ryfergus@syr.edu::19b8445d-bd39-4e11-b087-6e0eacc7007d" providerId="AD" clId="Web-{2C7DE9A7-2BEB-4FD9-B903-535CD079830F}" dt="2021-12-13T01:56:35.655" v="7"/>
          <ac:spMkLst>
            <pc:docMk/>
            <pc:sldMk cId="1580115122" sldId="273"/>
            <ac:spMk id="21" creationId="{799448F2-0E5B-42DA-B2D1-11A14E947BD4}"/>
          </ac:spMkLst>
        </pc:spChg>
        <pc:spChg chg="add">
          <ac:chgData name="Ryan D Ferguson" userId="S::ryfergus@syr.edu::19b8445d-bd39-4e11-b087-6e0eacc7007d" providerId="AD" clId="Web-{2C7DE9A7-2BEB-4FD9-B903-535CD079830F}" dt="2021-12-13T01:56:35.655" v="7"/>
          <ac:spMkLst>
            <pc:docMk/>
            <pc:sldMk cId="1580115122" sldId="273"/>
            <ac:spMk id="23" creationId="{4E8A7552-20E1-4F34-ADAB-C1DB6634D47E}"/>
          </ac:spMkLst>
        </pc:spChg>
        <pc:picChg chg="mod">
          <ac:chgData name="Ryan D Ferguson" userId="S::ryfergus@syr.edu::19b8445d-bd39-4e11-b087-6e0eacc7007d" providerId="AD" clId="Web-{2C7DE9A7-2BEB-4FD9-B903-535CD079830F}" dt="2021-12-13T01:56:35.655" v="7"/>
          <ac:picMkLst>
            <pc:docMk/>
            <pc:sldMk cId="1580115122" sldId="273"/>
            <ac:picMk id="3" creationId="{9B22F1ED-12BA-41DE-9149-33A3A77E335B}"/>
          </ac:picMkLst>
        </pc:picChg>
        <pc:picChg chg="mod">
          <ac:chgData name="Ryan D Ferguson" userId="S::ryfergus@syr.edu::19b8445d-bd39-4e11-b087-6e0eacc7007d" providerId="AD" clId="Web-{2C7DE9A7-2BEB-4FD9-B903-535CD079830F}" dt="2021-12-13T01:56:35.655" v="7"/>
          <ac:picMkLst>
            <pc:docMk/>
            <pc:sldMk cId="1580115122" sldId="273"/>
            <ac:picMk id="4" creationId="{E3FADC08-85FF-4C14-9336-E40A45F372B7}"/>
          </ac:picMkLst>
        </pc:picChg>
        <pc:picChg chg="mod">
          <ac:chgData name="Ryan D Ferguson" userId="S::ryfergus@syr.edu::19b8445d-bd39-4e11-b087-6e0eacc7007d" providerId="AD" clId="Web-{2C7DE9A7-2BEB-4FD9-B903-535CD079830F}" dt="2021-12-13T01:56:35.655" v="7"/>
          <ac:picMkLst>
            <pc:docMk/>
            <pc:sldMk cId="1580115122" sldId="273"/>
            <ac:picMk id="5" creationId="{302E6147-B926-480B-8B3E-E77072D7E766}"/>
          </ac:picMkLst>
        </pc:picChg>
      </pc:sldChg>
      <pc:sldChg chg="modSp modNotes">
        <pc:chgData name="Ryan D Ferguson" userId="S::ryfergus@syr.edu::19b8445d-bd39-4e11-b087-6e0eacc7007d" providerId="AD" clId="Web-{2C7DE9A7-2BEB-4FD9-B903-535CD079830F}" dt="2021-12-13T02:31:53.291" v="889"/>
        <pc:sldMkLst>
          <pc:docMk/>
          <pc:sldMk cId="2988875058" sldId="274"/>
        </pc:sldMkLst>
        <pc:spChg chg="mod">
          <ac:chgData name="Ryan D Ferguson" userId="S::ryfergus@syr.edu::19b8445d-bd39-4e11-b087-6e0eacc7007d" providerId="AD" clId="Web-{2C7DE9A7-2BEB-4FD9-B903-535CD079830F}" dt="2021-12-13T01:57:20.750" v="32" actId="20577"/>
          <ac:spMkLst>
            <pc:docMk/>
            <pc:sldMk cId="2988875058" sldId="274"/>
            <ac:spMk id="2" creationId="{DA9A5BE2-9585-4EB3-AB87-3D52EB1A008A}"/>
          </ac:spMkLst>
        </pc:spChg>
        <pc:picChg chg="mod">
          <ac:chgData name="Ryan D Ferguson" userId="S::ryfergus@syr.edu::19b8445d-bd39-4e11-b087-6e0eacc7007d" providerId="AD" clId="Web-{2C7DE9A7-2BEB-4FD9-B903-535CD079830F}" dt="2021-12-13T01:57:22.875" v="33" actId="1076"/>
          <ac:picMkLst>
            <pc:docMk/>
            <pc:sldMk cId="2988875058" sldId="274"/>
            <ac:picMk id="5" creationId="{58E1B438-EF69-4B0F-B385-EEA6D8879D4D}"/>
          </ac:picMkLst>
        </pc:picChg>
      </pc:sldChg>
      <pc:sldChg chg="modSp modNotes">
        <pc:chgData name="Ryan D Ferguson" userId="S::ryfergus@syr.edu::19b8445d-bd39-4e11-b087-6e0eacc7007d" providerId="AD" clId="Web-{2C7DE9A7-2BEB-4FD9-B903-535CD079830F}" dt="2021-12-13T02:32:19.729" v="901"/>
        <pc:sldMkLst>
          <pc:docMk/>
          <pc:sldMk cId="3953203750" sldId="275"/>
        </pc:sldMkLst>
        <pc:spChg chg="mod">
          <ac:chgData name="Ryan D Ferguson" userId="S::ryfergus@syr.edu::19b8445d-bd39-4e11-b087-6e0eacc7007d" providerId="AD" clId="Web-{2C7DE9A7-2BEB-4FD9-B903-535CD079830F}" dt="2021-12-13T02:03:12.994" v="148" actId="1076"/>
          <ac:spMkLst>
            <pc:docMk/>
            <pc:sldMk cId="3953203750" sldId="275"/>
            <ac:spMk id="2" creationId="{A1FAD639-3D63-4EB9-81DA-A0B5031B6CE0}"/>
          </ac:spMkLst>
        </pc:spChg>
        <pc:picChg chg="mod">
          <ac:chgData name="Ryan D Ferguson" userId="S::ryfergus@syr.edu::19b8445d-bd39-4e11-b087-6e0eacc7007d" providerId="AD" clId="Web-{2C7DE9A7-2BEB-4FD9-B903-535CD079830F}" dt="2021-12-13T01:58:17.783" v="53" actId="1076"/>
          <ac:picMkLst>
            <pc:docMk/>
            <pc:sldMk cId="3953203750" sldId="275"/>
            <ac:picMk id="3" creationId="{B14DF335-B40D-4C76-B395-C6C2823084CC}"/>
          </ac:picMkLst>
        </pc:picChg>
        <pc:picChg chg="mod">
          <ac:chgData name="Ryan D Ferguson" userId="S::ryfergus@syr.edu::19b8445d-bd39-4e11-b087-6e0eacc7007d" providerId="AD" clId="Web-{2C7DE9A7-2BEB-4FD9-B903-535CD079830F}" dt="2021-12-13T01:58:26.439" v="56" actId="1076"/>
          <ac:picMkLst>
            <pc:docMk/>
            <pc:sldMk cId="3953203750" sldId="275"/>
            <ac:picMk id="5" creationId="{4E5663F6-AA5C-44DB-AEDE-ABB08C34A2C2}"/>
          </ac:picMkLst>
        </pc:picChg>
        <pc:picChg chg="mod">
          <ac:chgData name="Ryan D Ferguson" userId="S::ryfergus@syr.edu::19b8445d-bd39-4e11-b087-6e0eacc7007d" providerId="AD" clId="Web-{2C7DE9A7-2BEB-4FD9-B903-535CD079830F}" dt="2021-12-13T01:58:28.283" v="57" actId="1076"/>
          <ac:picMkLst>
            <pc:docMk/>
            <pc:sldMk cId="3953203750" sldId="275"/>
            <ac:picMk id="6" creationId="{C48D077A-016D-472E-8B43-D0D09A7E1439}"/>
          </ac:picMkLst>
        </pc:picChg>
        <pc:picChg chg="mod">
          <ac:chgData name="Ryan D Ferguson" userId="S::ryfergus@syr.edu::19b8445d-bd39-4e11-b087-6e0eacc7007d" providerId="AD" clId="Web-{2C7DE9A7-2BEB-4FD9-B903-535CD079830F}" dt="2021-12-13T01:58:19.408" v="54" actId="1076"/>
          <ac:picMkLst>
            <pc:docMk/>
            <pc:sldMk cId="3953203750" sldId="275"/>
            <ac:picMk id="7" creationId="{99E62126-C055-402C-8516-10416190EDAD}"/>
          </ac:picMkLst>
        </pc:picChg>
        <pc:picChg chg="mod">
          <ac:chgData name="Ryan D Ferguson" userId="S::ryfergus@syr.edu::19b8445d-bd39-4e11-b087-6e0eacc7007d" providerId="AD" clId="Web-{2C7DE9A7-2BEB-4FD9-B903-535CD079830F}" dt="2021-12-13T01:58:36.314" v="58" actId="14100"/>
          <ac:picMkLst>
            <pc:docMk/>
            <pc:sldMk cId="3953203750" sldId="275"/>
            <ac:picMk id="8" creationId="{59800262-19DA-4FD8-A146-E0AC75408703}"/>
          </ac:picMkLst>
        </pc:picChg>
        <pc:picChg chg="mod">
          <ac:chgData name="Ryan D Ferguson" userId="S::ryfergus@syr.edu::19b8445d-bd39-4e11-b087-6e0eacc7007d" providerId="AD" clId="Web-{2C7DE9A7-2BEB-4FD9-B903-535CD079830F}" dt="2021-12-13T01:58:47.096" v="59" actId="1076"/>
          <ac:picMkLst>
            <pc:docMk/>
            <pc:sldMk cId="3953203750" sldId="275"/>
            <ac:picMk id="10" creationId="{A35C08FE-0E61-4245-9663-C18822EF6019}"/>
          </ac:picMkLst>
        </pc:picChg>
      </pc:sldChg>
      <pc:sldChg chg="modSp modNotes">
        <pc:chgData name="Ryan D Ferguson" userId="S::ryfergus@syr.edu::19b8445d-bd39-4e11-b087-6e0eacc7007d" providerId="AD" clId="Web-{2C7DE9A7-2BEB-4FD9-B903-535CD079830F}" dt="2021-12-13T02:32:40.042" v="906"/>
        <pc:sldMkLst>
          <pc:docMk/>
          <pc:sldMk cId="3280728721" sldId="276"/>
        </pc:sldMkLst>
        <pc:spChg chg="mod">
          <ac:chgData name="Ryan D Ferguson" userId="S::ryfergus@syr.edu::19b8445d-bd39-4e11-b087-6e0eacc7007d" providerId="AD" clId="Web-{2C7DE9A7-2BEB-4FD9-B903-535CD079830F}" dt="2021-12-13T01:58:58.815" v="64" actId="20577"/>
          <ac:spMkLst>
            <pc:docMk/>
            <pc:sldMk cId="3280728721" sldId="276"/>
            <ac:spMk id="2" creationId="{21C30FE9-E685-46F2-AD99-7F3E4B668A8A}"/>
          </ac:spMkLst>
        </pc:spChg>
        <pc:spChg chg="mod">
          <ac:chgData name="Ryan D Ferguson" userId="S::ryfergus@syr.edu::19b8445d-bd39-4e11-b087-6e0eacc7007d" providerId="AD" clId="Web-{2C7DE9A7-2BEB-4FD9-B903-535CD079830F}" dt="2021-12-13T01:59:34.253" v="82" actId="20577"/>
          <ac:spMkLst>
            <pc:docMk/>
            <pc:sldMk cId="3280728721" sldId="276"/>
            <ac:spMk id="8" creationId="{CE701C05-2850-4D9E-B459-997929CEE204}"/>
          </ac:spMkLst>
        </pc:spChg>
        <pc:picChg chg="mod">
          <ac:chgData name="Ryan D Ferguson" userId="S::ryfergus@syr.edu::19b8445d-bd39-4e11-b087-6e0eacc7007d" providerId="AD" clId="Web-{2C7DE9A7-2BEB-4FD9-B903-535CD079830F}" dt="2021-12-13T01:59:48.910" v="87" actId="14100"/>
          <ac:picMkLst>
            <pc:docMk/>
            <pc:sldMk cId="3280728721" sldId="276"/>
            <ac:picMk id="3" creationId="{47A6823C-BA41-4039-94EC-1EFE14C02357}"/>
          </ac:picMkLst>
        </pc:picChg>
        <pc:picChg chg="mod">
          <ac:chgData name="Ryan D Ferguson" userId="S::ryfergus@syr.edu::19b8445d-bd39-4e11-b087-6e0eacc7007d" providerId="AD" clId="Web-{2C7DE9A7-2BEB-4FD9-B903-535CD079830F}" dt="2021-12-13T01:59:53.645" v="89" actId="14100"/>
          <ac:picMkLst>
            <pc:docMk/>
            <pc:sldMk cId="3280728721" sldId="276"/>
            <ac:picMk id="4" creationId="{E635CDD3-64A0-469C-A30A-040BC3517F54}"/>
          </ac:picMkLst>
        </pc:picChg>
        <pc:picChg chg="mod">
          <ac:chgData name="Ryan D Ferguson" userId="S::ryfergus@syr.edu::19b8445d-bd39-4e11-b087-6e0eacc7007d" providerId="AD" clId="Web-{2C7DE9A7-2BEB-4FD9-B903-535CD079830F}" dt="2021-12-13T01:59:44.910" v="85" actId="14100"/>
          <ac:picMkLst>
            <pc:docMk/>
            <pc:sldMk cId="3280728721" sldId="276"/>
            <ac:picMk id="5" creationId="{BDED946C-CE3A-4157-B11A-39D97B0CD02E}"/>
          </ac:picMkLst>
        </pc:picChg>
      </pc:sldChg>
      <pc:sldChg chg="modSp modNotes">
        <pc:chgData name="Ryan D Ferguson" userId="S::ryfergus@syr.edu::19b8445d-bd39-4e11-b087-6e0eacc7007d" providerId="AD" clId="Web-{2C7DE9A7-2BEB-4FD9-B903-535CD079830F}" dt="2021-12-13T02:32:41.105" v="907"/>
        <pc:sldMkLst>
          <pc:docMk/>
          <pc:sldMk cId="2294473307" sldId="277"/>
        </pc:sldMkLst>
        <pc:spChg chg="mod">
          <ac:chgData name="Ryan D Ferguson" userId="S::ryfergus@syr.edu::19b8445d-bd39-4e11-b087-6e0eacc7007d" providerId="AD" clId="Web-{2C7DE9A7-2BEB-4FD9-B903-535CD079830F}" dt="2021-12-13T02:00:13.317" v="97" actId="1076"/>
          <ac:spMkLst>
            <pc:docMk/>
            <pc:sldMk cId="2294473307" sldId="277"/>
            <ac:spMk id="2" creationId="{21C30FE9-E685-46F2-AD99-7F3E4B668A8A}"/>
          </ac:spMkLst>
        </pc:spChg>
        <pc:spChg chg="mod">
          <ac:chgData name="Ryan D Ferguson" userId="S::ryfergus@syr.edu::19b8445d-bd39-4e11-b087-6e0eacc7007d" providerId="AD" clId="Web-{2C7DE9A7-2BEB-4FD9-B903-535CD079830F}" dt="2021-12-13T02:00:29.005" v="110" actId="14100"/>
          <ac:spMkLst>
            <pc:docMk/>
            <pc:sldMk cId="2294473307" sldId="277"/>
            <ac:spMk id="6" creationId="{94EBCA4B-8EA5-4299-89ED-27B0FF064033}"/>
          </ac:spMkLst>
        </pc:spChg>
        <pc:picChg chg="mod">
          <ac:chgData name="Ryan D Ferguson" userId="S::ryfergus@syr.edu::19b8445d-bd39-4e11-b087-6e0eacc7007d" providerId="AD" clId="Web-{2C7DE9A7-2BEB-4FD9-B903-535CD079830F}" dt="2021-12-13T02:00:10.067" v="96" actId="14100"/>
          <ac:picMkLst>
            <pc:docMk/>
            <pc:sldMk cId="2294473307" sldId="277"/>
            <ac:picMk id="3" creationId="{A57C0B25-E8CC-4BF1-B20E-69A6F7E732A1}"/>
          </ac:picMkLst>
        </pc:picChg>
        <pc:picChg chg="mod">
          <ac:chgData name="Ryan D Ferguson" userId="S::ryfergus@syr.edu::19b8445d-bd39-4e11-b087-6e0eacc7007d" providerId="AD" clId="Web-{2C7DE9A7-2BEB-4FD9-B903-535CD079830F}" dt="2021-12-13T02:00:02.707" v="92" actId="14100"/>
          <ac:picMkLst>
            <pc:docMk/>
            <pc:sldMk cId="2294473307" sldId="277"/>
            <ac:picMk id="4" creationId="{0727BB6D-2EA8-453C-B9A7-46D6A3AD1BC5}"/>
          </ac:picMkLst>
        </pc:picChg>
        <pc:picChg chg="mod">
          <ac:chgData name="Ryan D Ferguson" userId="S::ryfergus@syr.edu::19b8445d-bd39-4e11-b087-6e0eacc7007d" providerId="AD" clId="Web-{2C7DE9A7-2BEB-4FD9-B903-535CD079830F}" dt="2021-12-13T02:00:06.332" v="94" actId="14100"/>
          <ac:picMkLst>
            <pc:docMk/>
            <pc:sldMk cId="2294473307" sldId="277"/>
            <ac:picMk id="5" creationId="{29CEE123-2BA9-489C-BB65-54F66B24AE02}"/>
          </ac:picMkLst>
        </pc:picChg>
      </pc:sldChg>
      <pc:sldChg chg="modSp modNotes">
        <pc:chgData name="Ryan D Ferguson" userId="S::ryfergus@syr.edu::19b8445d-bd39-4e11-b087-6e0eacc7007d" providerId="AD" clId="Web-{2C7DE9A7-2BEB-4FD9-B903-535CD079830F}" dt="2021-12-13T02:32:42.824" v="908"/>
        <pc:sldMkLst>
          <pc:docMk/>
          <pc:sldMk cId="3123482406" sldId="278"/>
        </pc:sldMkLst>
        <pc:spChg chg="mod">
          <ac:chgData name="Ryan D Ferguson" userId="S::ryfergus@syr.edu::19b8445d-bd39-4e11-b087-6e0eacc7007d" providerId="AD" clId="Web-{2C7DE9A7-2BEB-4FD9-B903-535CD079830F}" dt="2021-12-13T02:01:06.725" v="122" actId="1076"/>
          <ac:spMkLst>
            <pc:docMk/>
            <pc:sldMk cId="3123482406" sldId="278"/>
            <ac:spMk id="2" creationId="{21C30FE9-E685-46F2-AD99-7F3E4B668A8A}"/>
          </ac:spMkLst>
        </pc:spChg>
        <pc:spChg chg="mod">
          <ac:chgData name="Ryan D Ferguson" userId="S::ryfergus@syr.edu::19b8445d-bd39-4e11-b087-6e0eacc7007d" providerId="AD" clId="Web-{2C7DE9A7-2BEB-4FD9-B903-535CD079830F}" dt="2021-12-13T02:00:58.896" v="121" actId="14100"/>
          <ac:spMkLst>
            <pc:docMk/>
            <pc:sldMk cId="3123482406" sldId="278"/>
            <ac:spMk id="6" creationId="{64BF6BEB-47DF-4C4F-8928-3D52C91C5B7E}"/>
          </ac:spMkLst>
        </pc:spChg>
        <pc:picChg chg="mod">
          <ac:chgData name="Ryan D Ferguson" userId="S::ryfergus@syr.edu::19b8445d-bd39-4e11-b087-6e0eacc7007d" providerId="AD" clId="Web-{2C7DE9A7-2BEB-4FD9-B903-535CD079830F}" dt="2021-12-13T02:00:39.380" v="112" actId="14100"/>
          <ac:picMkLst>
            <pc:docMk/>
            <pc:sldMk cId="3123482406" sldId="278"/>
            <ac:picMk id="3" creationId="{22C464E2-9D7D-4566-9491-50D3D57CC9D0}"/>
          </ac:picMkLst>
        </pc:picChg>
        <pc:picChg chg="mod">
          <ac:chgData name="Ryan D Ferguson" userId="S::ryfergus@syr.edu::19b8445d-bd39-4e11-b087-6e0eacc7007d" providerId="AD" clId="Web-{2C7DE9A7-2BEB-4FD9-B903-535CD079830F}" dt="2021-12-13T02:00:43.412" v="115" actId="1076"/>
          <ac:picMkLst>
            <pc:docMk/>
            <pc:sldMk cId="3123482406" sldId="278"/>
            <ac:picMk id="4" creationId="{1258B6A6-189C-4BE8-AEAE-9A8FB1884093}"/>
          </ac:picMkLst>
        </pc:picChg>
        <pc:picChg chg="mod">
          <ac:chgData name="Ryan D Ferguson" userId="S::ryfergus@syr.edu::19b8445d-bd39-4e11-b087-6e0eacc7007d" providerId="AD" clId="Web-{2C7DE9A7-2BEB-4FD9-B903-535CD079830F}" dt="2021-12-13T02:00:47.787" v="117" actId="14100"/>
          <ac:picMkLst>
            <pc:docMk/>
            <pc:sldMk cId="3123482406" sldId="278"/>
            <ac:picMk id="5" creationId="{AEC83ED4-A699-4F48-8685-6DAF38D507C6}"/>
          </ac:picMkLst>
        </pc:picChg>
      </pc:sldChg>
      <pc:sldChg chg="delSp modSp modNotes">
        <pc:chgData name="Ryan D Ferguson" userId="S::ryfergus@syr.edu::19b8445d-bd39-4e11-b087-6e0eacc7007d" providerId="AD" clId="Web-{2C7DE9A7-2BEB-4FD9-B903-535CD079830F}" dt="2021-12-13T02:32:44.261" v="909"/>
        <pc:sldMkLst>
          <pc:docMk/>
          <pc:sldMk cId="2680277076" sldId="279"/>
        </pc:sldMkLst>
        <pc:spChg chg="mod">
          <ac:chgData name="Ryan D Ferguson" userId="S::ryfergus@syr.edu::19b8445d-bd39-4e11-b087-6e0eacc7007d" providerId="AD" clId="Web-{2C7DE9A7-2BEB-4FD9-B903-535CD079830F}" dt="2021-12-13T01:59:19.409" v="77" actId="20577"/>
          <ac:spMkLst>
            <pc:docMk/>
            <pc:sldMk cId="2680277076" sldId="279"/>
            <ac:spMk id="2" creationId="{21C30FE9-E685-46F2-AD99-7F3E4B668A8A}"/>
          </ac:spMkLst>
        </pc:spChg>
        <pc:spChg chg="del mod">
          <ac:chgData name="Ryan D Ferguson" userId="S::ryfergus@syr.edu::19b8445d-bd39-4e11-b087-6e0eacc7007d" providerId="AD" clId="Web-{2C7DE9A7-2BEB-4FD9-B903-535CD079830F}" dt="2021-12-13T02:01:39.663" v="127"/>
          <ac:spMkLst>
            <pc:docMk/>
            <pc:sldMk cId="2680277076" sldId="279"/>
            <ac:spMk id="6" creationId="{3F3A8678-CDA6-4E86-8C47-50CDF4A38DA2}"/>
          </ac:spMkLst>
        </pc:spChg>
        <pc:spChg chg="mod">
          <ac:chgData name="Ryan D Ferguson" userId="S::ryfergus@syr.edu::19b8445d-bd39-4e11-b087-6e0eacc7007d" providerId="AD" clId="Web-{2C7DE9A7-2BEB-4FD9-B903-535CD079830F}" dt="2021-12-13T02:02:07.429" v="139" actId="1076"/>
          <ac:spMkLst>
            <pc:docMk/>
            <pc:sldMk cId="2680277076" sldId="279"/>
            <ac:spMk id="7" creationId="{150A4A71-3A2A-4E92-8903-66B02FFE0AD6}"/>
          </ac:spMkLst>
        </pc:spChg>
        <pc:picChg chg="mod">
          <ac:chgData name="Ryan D Ferguson" userId="S::ryfergus@syr.edu::19b8445d-bd39-4e11-b087-6e0eacc7007d" providerId="AD" clId="Web-{2C7DE9A7-2BEB-4FD9-B903-535CD079830F}" dt="2021-12-13T02:01:50.679" v="132" actId="14100"/>
          <ac:picMkLst>
            <pc:docMk/>
            <pc:sldMk cId="2680277076" sldId="279"/>
            <ac:picMk id="3" creationId="{5B53061B-C70F-47BB-99CF-795F7EEA1FAA}"/>
          </ac:picMkLst>
        </pc:picChg>
        <pc:picChg chg="mod">
          <ac:chgData name="Ryan D Ferguson" userId="S::ryfergus@syr.edu::19b8445d-bd39-4e11-b087-6e0eacc7007d" providerId="AD" clId="Web-{2C7DE9A7-2BEB-4FD9-B903-535CD079830F}" dt="2021-12-13T02:01:45.679" v="130" actId="14100"/>
          <ac:picMkLst>
            <pc:docMk/>
            <pc:sldMk cId="2680277076" sldId="279"/>
            <ac:picMk id="4" creationId="{EDDC87F2-FC35-487A-BE8C-28792CF5DD26}"/>
          </ac:picMkLst>
        </pc:picChg>
        <pc:picChg chg="mod">
          <ac:chgData name="Ryan D Ferguson" userId="S::ryfergus@syr.edu::19b8445d-bd39-4e11-b087-6e0eacc7007d" providerId="AD" clId="Web-{2C7DE9A7-2BEB-4FD9-B903-535CD079830F}" dt="2021-12-13T02:01:54.773" v="135" actId="1076"/>
          <ac:picMkLst>
            <pc:docMk/>
            <pc:sldMk cId="2680277076" sldId="279"/>
            <ac:picMk id="5" creationId="{329C4CCC-F781-4DCC-9315-C7B5A174C8AA}"/>
          </ac:picMkLst>
        </pc:picChg>
      </pc:sldChg>
      <pc:sldChg chg="del">
        <pc:chgData name="Ryan D Ferguson" userId="S::ryfergus@syr.edu::19b8445d-bd39-4e11-b087-6e0eacc7007d" providerId="AD" clId="Web-{2C7DE9A7-2BEB-4FD9-B903-535CD079830F}" dt="2021-12-13T02:37:04.487" v="917"/>
        <pc:sldMkLst>
          <pc:docMk/>
          <pc:sldMk cId="1532764696" sldId="280"/>
        </pc:sldMkLst>
      </pc:sldChg>
    </pc:docChg>
  </pc:docChgLst>
  <pc:docChgLst>
    <pc:chgData name="Ryan D Ferguson" userId="S::ryfergus@syr.edu::19b8445d-bd39-4e11-b087-6e0eacc7007d" providerId="AD" clId="Web-{F16F1542-CB72-48D0-B2DC-54194F6A33CE}"/>
    <pc:docChg chg="modSld">
      <pc:chgData name="Ryan D Ferguson" userId="S::ryfergus@syr.edu::19b8445d-bd39-4e11-b087-6e0eacc7007d" providerId="AD" clId="Web-{F16F1542-CB72-48D0-B2DC-54194F6A33CE}" dt="2021-12-13T00:30:53.762" v="27" actId="1076"/>
      <pc:docMkLst>
        <pc:docMk/>
      </pc:docMkLst>
      <pc:sldChg chg="addSp modSp">
        <pc:chgData name="Ryan D Ferguson" userId="S::ryfergus@syr.edu::19b8445d-bd39-4e11-b087-6e0eacc7007d" providerId="AD" clId="Web-{F16F1542-CB72-48D0-B2DC-54194F6A33CE}" dt="2021-12-13T00:30:53.762" v="27" actId="1076"/>
        <pc:sldMkLst>
          <pc:docMk/>
          <pc:sldMk cId="3123482406" sldId="278"/>
        </pc:sldMkLst>
        <pc:spChg chg="mod">
          <ac:chgData name="Ryan D Ferguson" userId="S::ryfergus@syr.edu::19b8445d-bd39-4e11-b087-6e0eacc7007d" providerId="AD" clId="Web-{F16F1542-CB72-48D0-B2DC-54194F6A33CE}" dt="2021-12-13T00:30:05.011" v="16" actId="1076"/>
          <ac:spMkLst>
            <pc:docMk/>
            <pc:sldMk cId="3123482406" sldId="278"/>
            <ac:spMk id="2" creationId="{21C30FE9-E685-46F2-AD99-7F3E4B668A8A}"/>
          </ac:spMkLst>
        </pc:spChg>
        <pc:picChg chg="add mod">
          <ac:chgData name="Ryan D Ferguson" userId="S::ryfergus@syr.edu::19b8445d-bd39-4e11-b087-6e0eacc7007d" providerId="AD" clId="Web-{F16F1542-CB72-48D0-B2DC-54194F6A33CE}" dt="2021-12-13T00:30:48.559" v="24" actId="1076"/>
          <ac:picMkLst>
            <pc:docMk/>
            <pc:sldMk cId="3123482406" sldId="278"/>
            <ac:picMk id="3" creationId="{22C464E2-9D7D-4566-9491-50D3D57CC9D0}"/>
          </ac:picMkLst>
        </pc:picChg>
        <pc:picChg chg="add mod">
          <ac:chgData name="Ryan D Ferguson" userId="S::ryfergus@syr.edu::19b8445d-bd39-4e11-b087-6e0eacc7007d" providerId="AD" clId="Web-{F16F1542-CB72-48D0-B2DC-54194F6A33CE}" dt="2021-12-13T00:30:51.981" v="26" actId="1076"/>
          <ac:picMkLst>
            <pc:docMk/>
            <pc:sldMk cId="3123482406" sldId="278"/>
            <ac:picMk id="4" creationId="{1258B6A6-189C-4BE8-AEAE-9A8FB1884093}"/>
          </ac:picMkLst>
        </pc:picChg>
        <pc:picChg chg="add mod">
          <ac:chgData name="Ryan D Ferguson" userId="S::ryfergus@syr.edu::19b8445d-bd39-4e11-b087-6e0eacc7007d" providerId="AD" clId="Web-{F16F1542-CB72-48D0-B2DC-54194F6A33CE}" dt="2021-12-13T00:30:53.762" v="27" actId="1076"/>
          <ac:picMkLst>
            <pc:docMk/>
            <pc:sldMk cId="3123482406" sldId="278"/>
            <ac:picMk id="5" creationId="{AEC83ED4-A699-4F48-8685-6DAF38D507C6}"/>
          </ac:picMkLst>
        </pc:picChg>
      </pc:sldChg>
    </pc:docChg>
  </pc:docChgLst>
  <pc:docChgLst>
    <pc:chgData name="Ryan D Ferguson" userId="S::ryfergus@syr.edu::19b8445d-bd39-4e11-b087-6e0eacc7007d" providerId="AD" clId="Web-{DB05EF34-D067-41FD-8188-D6EA0188817C}"/>
    <pc:docChg chg="addSld modSld">
      <pc:chgData name="Ryan D Ferguson" userId="S::ryfergus@syr.edu::19b8445d-bd39-4e11-b087-6e0eacc7007d" providerId="AD" clId="Web-{DB05EF34-D067-41FD-8188-D6EA0188817C}" dt="2021-12-09T02:18:18.856" v="20" actId="14100"/>
      <pc:docMkLst>
        <pc:docMk/>
      </pc:docMkLst>
      <pc:sldChg chg="modSp">
        <pc:chgData name="Ryan D Ferguson" userId="S::ryfergus@syr.edu::19b8445d-bd39-4e11-b087-6e0eacc7007d" providerId="AD" clId="Web-{DB05EF34-D067-41FD-8188-D6EA0188817C}" dt="2021-12-09T02:18:18.856" v="20" actId="14100"/>
        <pc:sldMkLst>
          <pc:docMk/>
          <pc:sldMk cId="1200766441" sldId="263"/>
        </pc:sldMkLst>
        <pc:spChg chg="mod">
          <ac:chgData name="Ryan D Ferguson" userId="S::ryfergus@syr.edu::19b8445d-bd39-4e11-b087-6e0eacc7007d" providerId="AD" clId="Web-{DB05EF34-D067-41FD-8188-D6EA0188817C}" dt="2021-12-09T02:15:28.697" v="7" actId="1076"/>
          <ac:spMkLst>
            <pc:docMk/>
            <pc:sldMk cId="1200766441" sldId="263"/>
            <ac:spMk id="2" creationId="{76F7D693-D0D4-41C0-89CB-E6A6DABAAD21}"/>
          </ac:spMkLst>
        </pc:spChg>
        <pc:spChg chg="mod">
          <ac:chgData name="Ryan D Ferguson" userId="S::ryfergus@syr.edu::19b8445d-bd39-4e11-b087-6e0eacc7007d" providerId="AD" clId="Web-{DB05EF34-D067-41FD-8188-D6EA0188817C}" dt="2021-12-09T02:15:32.119" v="8" actId="1076"/>
          <ac:spMkLst>
            <pc:docMk/>
            <pc:sldMk cId="1200766441" sldId="263"/>
            <ac:spMk id="4" creationId="{3A64D477-197E-4AD3-9738-086704A9535C}"/>
          </ac:spMkLst>
        </pc:spChg>
        <pc:spChg chg="mod">
          <ac:chgData name="Ryan D Ferguson" userId="S::ryfergus@syr.edu::19b8445d-bd39-4e11-b087-6e0eacc7007d" providerId="AD" clId="Web-{DB05EF34-D067-41FD-8188-D6EA0188817C}" dt="2021-12-09T02:18:18.856" v="20" actId="14100"/>
          <ac:spMkLst>
            <pc:docMk/>
            <pc:sldMk cId="1200766441" sldId="263"/>
            <ac:spMk id="6" creationId="{D5CC7D80-A4AB-4E89-A6EF-C4BA2BD7DAD8}"/>
          </ac:spMkLst>
        </pc:spChg>
      </pc:sldChg>
      <pc:sldChg chg="addSp delSp modSp new">
        <pc:chgData name="Ryan D Ferguson" userId="S::ryfergus@syr.edu::19b8445d-bd39-4e11-b087-6e0eacc7007d" providerId="AD" clId="Web-{DB05EF34-D067-41FD-8188-D6EA0188817C}" dt="2021-12-09T02:17:43.496" v="16" actId="1076"/>
        <pc:sldMkLst>
          <pc:docMk/>
          <pc:sldMk cId="386591489" sldId="268"/>
        </pc:sldMkLst>
        <pc:spChg chg="del">
          <ac:chgData name="Ryan D Ferguson" userId="S::ryfergus@syr.edu::19b8445d-bd39-4e11-b087-6e0eacc7007d" providerId="AD" clId="Web-{DB05EF34-D067-41FD-8188-D6EA0188817C}" dt="2021-12-09T02:17:26.762" v="15"/>
          <ac:spMkLst>
            <pc:docMk/>
            <pc:sldMk cId="386591489" sldId="268"/>
            <ac:spMk id="2" creationId="{D77E93F7-A055-4910-A6CB-F2F7D665276A}"/>
          </ac:spMkLst>
        </pc:spChg>
        <pc:picChg chg="add mod">
          <ac:chgData name="Ryan D Ferguson" userId="S::ryfergus@syr.edu::19b8445d-bd39-4e11-b087-6e0eacc7007d" providerId="AD" clId="Web-{DB05EF34-D067-41FD-8188-D6EA0188817C}" dt="2021-12-09T02:17:43.496" v="16" actId="1076"/>
          <ac:picMkLst>
            <pc:docMk/>
            <pc:sldMk cId="386591489" sldId="268"/>
            <ac:picMk id="3" creationId="{446CF550-E1E9-4773-8919-BC9E8F112125}"/>
          </ac:picMkLst>
        </pc:picChg>
      </pc:sldChg>
    </pc:docChg>
  </pc:docChgLst>
  <pc:docChgLst>
    <pc:chgData name="Brandon Reyes" userId="S::brreyes@syr.edu::6f86781e-77ad-4bae-ba0a-4717e24958e3" providerId="AD" clId="Web-{B71178B9-7063-41CF-B936-F47520F0B958}"/>
    <pc:docChg chg="modSld">
      <pc:chgData name="Brandon Reyes" userId="S::brreyes@syr.edu::6f86781e-77ad-4bae-ba0a-4717e24958e3" providerId="AD" clId="Web-{B71178B9-7063-41CF-B936-F47520F0B958}" dt="2021-12-13T23:18:52.372" v="1315" actId="20577"/>
      <pc:docMkLst>
        <pc:docMk/>
      </pc:docMkLst>
      <pc:sldChg chg="modNotes">
        <pc:chgData name="Brandon Reyes" userId="S::brreyes@syr.edu::6f86781e-77ad-4bae-ba0a-4717e24958e3" providerId="AD" clId="Web-{B71178B9-7063-41CF-B936-F47520F0B958}" dt="2021-12-13T23:14:16.378" v="1281"/>
        <pc:sldMkLst>
          <pc:docMk/>
          <pc:sldMk cId="425345566" sldId="266"/>
        </pc:sldMkLst>
      </pc:sldChg>
      <pc:sldChg chg="modSp">
        <pc:chgData name="Brandon Reyes" userId="S::brreyes@syr.edu::6f86781e-77ad-4bae-ba0a-4717e24958e3" providerId="AD" clId="Web-{B71178B9-7063-41CF-B936-F47520F0B958}" dt="2021-12-13T23:18:52.372" v="1315" actId="20577"/>
        <pc:sldMkLst>
          <pc:docMk/>
          <pc:sldMk cId="1182567514" sldId="267"/>
        </pc:sldMkLst>
        <pc:spChg chg="mod">
          <ac:chgData name="Brandon Reyes" userId="S::brreyes@syr.edu::6f86781e-77ad-4bae-ba0a-4717e24958e3" providerId="AD" clId="Web-{B71178B9-7063-41CF-B936-F47520F0B958}" dt="2021-12-13T23:18:52.372" v="1315" actId="20577"/>
          <ac:spMkLst>
            <pc:docMk/>
            <pc:sldMk cId="1182567514" sldId="267"/>
            <ac:spMk id="4" creationId="{76F9FDCE-E137-4F12-BF48-D2A3743ADEFD}"/>
          </ac:spMkLst>
        </pc:spChg>
      </pc:sldChg>
      <pc:sldChg chg="modNotes">
        <pc:chgData name="Brandon Reyes" userId="S::brreyes@syr.edu::6f86781e-77ad-4bae-ba0a-4717e24958e3" providerId="AD" clId="Web-{B71178B9-7063-41CF-B936-F47520F0B958}" dt="2021-12-13T23:18:25.012" v="1311"/>
        <pc:sldMkLst>
          <pc:docMk/>
          <pc:sldMk cId="3953203750" sldId="275"/>
        </pc:sldMkLst>
      </pc:sldChg>
    </pc:docChg>
  </pc:docChgLst>
  <pc:docChgLst>
    <pc:chgData name="Ryan D Ferguson" userId="S::ryfergus@syr.edu::19b8445d-bd39-4e11-b087-6e0eacc7007d" providerId="AD" clId="Web-{D1328ABA-601C-42E2-BB09-93FB1041557C}"/>
    <pc:docChg chg="modSld">
      <pc:chgData name="Ryan D Ferguson" userId="S::ryfergus@syr.edu::19b8445d-bd39-4e11-b087-6e0eacc7007d" providerId="AD" clId="Web-{D1328ABA-601C-42E2-BB09-93FB1041557C}" dt="2021-12-13T00:24:17.608" v="33" actId="1076"/>
      <pc:docMkLst>
        <pc:docMk/>
      </pc:docMkLst>
      <pc:sldChg chg="addSp delSp modSp mod setBg">
        <pc:chgData name="Ryan D Ferguson" userId="S::ryfergus@syr.edu::19b8445d-bd39-4e11-b087-6e0eacc7007d" providerId="AD" clId="Web-{D1328ABA-601C-42E2-BB09-93FB1041557C}" dt="2021-12-13T00:24:17.608" v="33" actId="1076"/>
        <pc:sldMkLst>
          <pc:docMk/>
          <pc:sldMk cId="3280728721" sldId="276"/>
        </pc:sldMkLst>
        <pc:spChg chg="mod">
          <ac:chgData name="Ryan D Ferguson" userId="S::ryfergus@syr.edu::19b8445d-bd39-4e11-b087-6e0eacc7007d" providerId="AD" clId="Web-{D1328ABA-601C-42E2-BB09-93FB1041557C}" dt="2021-12-13T00:24:06.107" v="31" actId="1076"/>
          <ac:spMkLst>
            <pc:docMk/>
            <pc:sldMk cId="3280728721" sldId="276"/>
            <ac:spMk id="2" creationId="{21C30FE9-E685-46F2-AD99-7F3E4B668A8A}"/>
          </ac:spMkLst>
        </pc:spChg>
        <pc:spChg chg="add del">
          <ac:chgData name="Ryan D Ferguson" userId="S::ryfergus@syr.edu::19b8445d-bd39-4e11-b087-6e0eacc7007d" providerId="AD" clId="Web-{D1328ABA-601C-42E2-BB09-93FB1041557C}" dt="2021-12-13T00:23:37.513" v="18"/>
          <ac:spMkLst>
            <pc:docMk/>
            <pc:sldMk cId="3280728721" sldId="276"/>
            <ac:spMk id="8" creationId="{247AB924-1B87-43FC-B7C7-B112D5C51A0E}"/>
          </ac:spMkLst>
        </pc:spChg>
        <pc:spChg chg="add del">
          <ac:chgData name="Ryan D Ferguson" userId="S::ryfergus@syr.edu::19b8445d-bd39-4e11-b087-6e0eacc7007d" providerId="AD" clId="Web-{D1328ABA-601C-42E2-BB09-93FB1041557C}" dt="2021-12-13T00:23:33.935" v="16"/>
          <ac:spMkLst>
            <pc:docMk/>
            <pc:sldMk cId="3280728721" sldId="276"/>
            <ac:spMk id="10" creationId="{7C98A213-5994-475E-B327-DC6EC27FBA8B}"/>
          </ac:spMkLst>
        </pc:spChg>
        <pc:spChg chg="add del">
          <ac:chgData name="Ryan D Ferguson" userId="S::ryfergus@syr.edu::19b8445d-bd39-4e11-b087-6e0eacc7007d" providerId="AD" clId="Web-{D1328ABA-601C-42E2-BB09-93FB1041557C}" dt="2021-12-13T00:23:33.935" v="16"/>
          <ac:spMkLst>
            <pc:docMk/>
            <pc:sldMk cId="3280728721" sldId="276"/>
            <ac:spMk id="12" creationId="{4B030A0D-0DAD-4A99-89BB-419527D6A64B}"/>
          </ac:spMkLst>
        </pc:spChg>
        <pc:picChg chg="add mod ord">
          <ac:chgData name="Ryan D Ferguson" userId="S::ryfergus@syr.edu::19b8445d-bd39-4e11-b087-6e0eacc7007d" providerId="AD" clId="Web-{D1328ABA-601C-42E2-BB09-93FB1041557C}" dt="2021-12-13T00:24:17.608" v="33" actId="1076"/>
          <ac:picMkLst>
            <pc:docMk/>
            <pc:sldMk cId="3280728721" sldId="276"/>
            <ac:picMk id="3" creationId="{47A6823C-BA41-4039-94EC-1EFE14C02357}"/>
          </ac:picMkLst>
        </pc:picChg>
        <pc:picChg chg="add mod ord">
          <ac:chgData name="Ryan D Ferguson" userId="S::ryfergus@syr.edu::19b8445d-bd39-4e11-b087-6e0eacc7007d" providerId="AD" clId="Web-{D1328ABA-601C-42E2-BB09-93FB1041557C}" dt="2021-12-13T00:23:56.170" v="28" actId="1076"/>
          <ac:picMkLst>
            <pc:docMk/>
            <pc:sldMk cId="3280728721" sldId="276"/>
            <ac:picMk id="4" creationId="{E635CDD3-64A0-469C-A30A-040BC3517F54}"/>
          </ac:picMkLst>
        </pc:picChg>
        <pc:picChg chg="add mod">
          <ac:chgData name="Ryan D Ferguson" userId="S::ryfergus@syr.edu::19b8445d-bd39-4e11-b087-6e0eacc7007d" providerId="AD" clId="Web-{D1328ABA-601C-42E2-BB09-93FB1041557C}" dt="2021-12-13T00:24:14.404" v="32" actId="1076"/>
          <ac:picMkLst>
            <pc:docMk/>
            <pc:sldMk cId="3280728721" sldId="276"/>
            <ac:picMk id="5" creationId="{BDED946C-CE3A-4157-B11A-39D97B0CD02E}"/>
          </ac:picMkLst>
        </pc:picChg>
        <pc:cxnChg chg="add del">
          <ac:chgData name="Ryan D Ferguson" userId="S::ryfergus@syr.edu::19b8445d-bd39-4e11-b087-6e0eacc7007d" providerId="AD" clId="Web-{D1328ABA-601C-42E2-BB09-93FB1041557C}" dt="2021-12-13T00:23:37.513" v="18"/>
          <ac:cxnSpMkLst>
            <pc:docMk/>
            <pc:sldMk cId="3280728721" sldId="276"/>
            <ac:cxnSpMk id="7" creationId="{99AE2756-0FC4-4155-83E7-58AAAB63E757}"/>
          </ac:cxnSpMkLst>
        </pc:cxnChg>
        <pc:cxnChg chg="add del">
          <ac:chgData name="Ryan D Ferguson" userId="S::ryfergus@syr.edu::19b8445d-bd39-4e11-b087-6e0eacc7007d" providerId="AD" clId="Web-{D1328ABA-601C-42E2-BB09-93FB1041557C}" dt="2021-12-13T00:23:37.513" v="18"/>
          <ac:cxnSpMkLst>
            <pc:docMk/>
            <pc:sldMk cId="3280728721" sldId="276"/>
            <ac:cxnSpMk id="14" creationId="{818DC98F-4057-4645-B948-F604F39A9CFE}"/>
          </ac:cxnSpMkLst>
        </pc:cxnChg>
        <pc:cxnChg chg="add del">
          <ac:chgData name="Ryan D Ferguson" userId="S::ryfergus@syr.edu::19b8445d-bd39-4e11-b087-6e0eacc7007d" providerId="AD" clId="Web-{D1328ABA-601C-42E2-BB09-93FB1041557C}" dt="2021-12-13T00:23:37.513" v="18"/>
          <ac:cxnSpMkLst>
            <pc:docMk/>
            <pc:sldMk cId="3280728721" sldId="276"/>
            <ac:cxnSpMk id="16" creationId="{DAD2B705-4A9B-408D-AA80-4F41045E09DE}"/>
          </ac:cxnSpMkLst>
        </pc:cxnChg>
      </pc:sldChg>
    </pc:docChg>
  </pc:docChgLst>
  <pc:docChgLst>
    <pc:chgData name="Ryan D Ferguson" userId="S::ryfergus@syr.edu::19b8445d-bd39-4e11-b087-6e0eacc7007d" providerId="AD" clId="Web-{BBF2B9F9-4E17-46A0-8ADC-37174699C90B}"/>
    <pc:docChg chg="addSld modSld sldOrd">
      <pc:chgData name="Ryan D Ferguson" userId="S::ryfergus@syr.edu::19b8445d-bd39-4e11-b087-6e0eacc7007d" providerId="AD" clId="Web-{BBF2B9F9-4E17-46A0-8ADC-37174699C90B}" dt="2021-12-12T23:00:58.678" v="8"/>
      <pc:docMkLst>
        <pc:docMk/>
      </pc:docMkLst>
      <pc:sldChg chg="addSp modSp mod setBg">
        <pc:chgData name="Ryan D Ferguson" userId="S::ryfergus@syr.edu::19b8445d-bd39-4e11-b087-6e0eacc7007d" providerId="AD" clId="Web-{BBF2B9F9-4E17-46A0-8ADC-37174699C90B}" dt="2021-12-12T23:00:39.084" v="6"/>
        <pc:sldMkLst>
          <pc:docMk/>
          <pc:sldMk cId="386591489" sldId="268"/>
        </pc:sldMkLst>
        <pc:spChg chg="add">
          <ac:chgData name="Ryan D Ferguson" userId="S::ryfergus@syr.edu::19b8445d-bd39-4e11-b087-6e0eacc7007d" providerId="AD" clId="Web-{BBF2B9F9-4E17-46A0-8ADC-37174699C90B}" dt="2021-12-12T23:00:39.084" v="6"/>
          <ac:spMkLst>
            <pc:docMk/>
            <pc:sldMk cId="386591489" sldId="268"/>
            <ac:spMk id="7" creationId="{42A4FC2C-047E-45A5-965D-8E1E3BF09BC6}"/>
          </ac:spMkLst>
        </pc:spChg>
        <pc:picChg chg="add mod">
          <ac:chgData name="Ryan D Ferguson" userId="S::ryfergus@syr.edu::19b8445d-bd39-4e11-b087-6e0eacc7007d" providerId="AD" clId="Web-{BBF2B9F9-4E17-46A0-8ADC-37174699C90B}" dt="2021-12-12T23:00:39.084" v="6"/>
          <ac:picMkLst>
            <pc:docMk/>
            <pc:sldMk cId="386591489" sldId="268"/>
            <ac:picMk id="2" creationId="{8143046E-364D-4075-9802-55B7D4570C88}"/>
          </ac:picMkLst>
        </pc:picChg>
      </pc:sldChg>
      <pc:sldChg chg="new ord">
        <pc:chgData name="Ryan D Ferguson" userId="S::ryfergus@syr.edu::19b8445d-bd39-4e11-b087-6e0eacc7007d" providerId="AD" clId="Web-{BBF2B9F9-4E17-46A0-8ADC-37174699C90B}" dt="2021-12-12T23:00:58.678" v="8"/>
        <pc:sldMkLst>
          <pc:docMk/>
          <pc:sldMk cId="1580115122" sldId="273"/>
        </pc:sldMkLst>
      </pc:sldChg>
    </pc:docChg>
  </pc:docChgLst>
  <pc:docChgLst>
    <pc:chgData name="Drew Shuryn" userId="S::dshuryn@syr.edu::7a1a05dc-3f65-4da2-a4c7-110e2f1d36c9" providerId="AD" clId="Web-{DC25752B-7BFC-477B-824F-D9CE07AD71C2}"/>
    <pc:docChg chg="modSld">
      <pc:chgData name="Drew Shuryn" userId="S::dshuryn@syr.edu::7a1a05dc-3f65-4da2-a4c7-110e2f1d36c9" providerId="AD" clId="Web-{DC25752B-7BFC-477B-824F-D9CE07AD71C2}" dt="2021-12-13T00:02:48.061" v="12" actId="1076"/>
      <pc:docMkLst>
        <pc:docMk/>
      </pc:docMkLst>
      <pc:sldChg chg="delSp modSp">
        <pc:chgData name="Drew Shuryn" userId="S::dshuryn@syr.edu::7a1a05dc-3f65-4da2-a4c7-110e2f1d36c9" providerId="AD" clId="Web-{DC25752B-7BFC-477B-824F-D9CE07AD71C2}" dt="2021-12-13T00:02:48.061" v="12" actId="1076"/>
        <pc:sldMkLst>
          <pc:docMk/>
          <pc:sldMk cId="3953203750" sldId="275"/>
        </pc:sldMkLst>
        <pc:spChg chg="mod">
          <ac:chgData name="Drew Shuryn" userId="S::dshuryn@syr.edu::7a1a05dc-3f65-4da2-a4c7-110e2f1d36c9" providerId="AD" clId="Web-{DC25752B-7BFC-477B-824F-D9CE07AD71C2}" dt="2021-12-13T00:02:36.029" v="9" actId="14100"/>
          <ac:spMkLst>
            <pc:docMk/>
            <pc:sldMk cId="3953203750" sldId="275"/>
            <ac:spMk id="2" creationId="{A1FAD639-3D63-4EB9-81DA-A0B5031B6CE0}"/>
          </ac:spMkLst>
        </pc:spChg>
        <pc:spChg chg="del">
          <ac:chgData name="Drew Shuryn" userId="S::dshuryn@syr.edu::7a1a05dc-3f65-4da2-a4c7-110e2f1d36c9" providerId="AD" clId="Web-{DC25752B-7BFC-477B-824F-D9CE07AD71C2}" dt="2021-12-13T00:02:41.373" v="10"/>
          <ac:spMkLst>
            <pc:docMk/>
            <pc:sldMk cId="3953203750" sldId="275"/>
            <ac:spMk id="9" creationId="{5075C442-1CD5-463D-A129-1DFCF6614622}"/>
          </ac:spMkLst>
        </pc:spChg>
        <pc:picChg chg="mod">
          <ac:chgData name="Drew Shuryn" userId="S::dshuryn@syr.edu::7a1a05dc-3f65-4da2-a4c7-110e2f1d36c9" providerId="AD" clId="Web-{DC25752B-7BFC-477B-824F-D9CE07AD71C2}" dt="2021-12-13T00:02:44.811" v="11" actId="1076"/>
          <ac:picMkLst>
            <pc:docMk/>
            <pc:sldMk cId="3953203750" sldId="275"/>
            <ac:picMk id="3" creationId="{B14DF335-B40D-4C76-B395-C6C2823084CC}"/>
          </ac:picMkLst>
        </pc:picChg>
        <pc:picChg chg="del mod">
          <ac:chgData name="Drew Shuryn" userId="S::dshuryn@syr.edu::7a1a05dc-3f65-4da2-a4c7-110e2f1d36c9" providerId="AD" clId="Web-{DC25752B-7BFC-477B-824F-D9CE07AD71C2}" dt="2021-12-13T00:02:16.950" v="3"/>
          <ac:picMkLst>
            <pc:docMk/>
            <pc:sldMk cId="3953203750" sldId="275"/>
            <ac:picMk id="5" creationId="{E5F904FD-6B3D-47EE-96B2-C7B3B8EBDB98}"/>
          </ac:picMkLst>
        </pc:picChg>
        <pc:picChg chg="del">
          <ac:chgData name="Drew Shuryn" userId="S::dshuryn@syr.edu::7a1a05dc-3f65-4da2-a4c7-110e2f1d36c9" providerId="AD" clId="Web-{DC25752B-7BFC-477B-824F-D9CE07AD71C2}" dt="2021-12-13T00:02:20.107" v="4"/>
          <ac:picMkLst>
            <pc:docMk/>
            <pc:sldMk cId="3953203750" sldId="275"/>
            <ac:picMk id="6" creationId="{D9E0C79F-53A5-4AD7-A96E-61A0F8C020C2}"/>
          </ac:picMkLst>
        </pc:picChg>
        <pc:picChg chg="del">
          <ac:chgData name="Drew Shuryn" userId="S::dshuryn@syr.edu::7a1a05dc-3f65-4da2-a4c7-110e2f1d36c9" providerId="AD" clId="Web-{DC25752B-7BFC-477B-824F-D9CE07AD71C2}" dt="2021-12-13T00:02:14.747" v="2"/>
          <ac:picMkLst>
            <pc:docMk/>
            <pc:sldMk cId="3953203750" sldId="275"/>
            <ac:picMk id="7" creationId="{549BB91D-1575-40DE-9FED-209AC9AD3FEC}"/>
          </ac:picMkLst>
        </pc:picChg>
        <pc:picChg chg="mod">
          <ac:chgData name="Drew Shuryn" userId="S::dshuryn@syr.edu::7a1a05dc-3f65-4da2-a4c7-110e2f1d36c9" providerId="AD" clId="Web-{DC25752B-7BFC-477B-824F-D9CE07AD71C2}" dt="2021-12-13T00:02:48.061" v="12" actId="1076"/>
          <ac:picMkLst>
            <pc:docMk/>
            <pc:sldMk cId="3953203750" sldId="275"/>
            <ac:picMk id="8" creationId="{59800262-19DA-4FD8-A146-E0AC75408703}"/>
          </ac:picMkLst>
        </pc:picChg>
      </pc:sldChg>
    </pc:docChg>
  </pc:docChgLst>
  <pc:docChgLst>
    <pc:chgData name="Drew Shuryn" userId="S::dshuryn@syr.edu::7a1a05dc-3f65-4da2-a4c7-110e2f1d36c9" providerId="AD" clId="Web-{7B97822E-3105-47B2-9122-CE0EE843FB9F}"/>
    <pc:docChg chg="modSld">
      <pc:chgData name="Drew Shuryn" userId="S::dshuryn@syr.edu::7a1a05dc-3f65-4da2-a4c7-110e2f1d36c9" providerId="AD" clId="Web-{7B97822E-3105-47B2-9122-CE0EE843FB9F}" dt="2021-12-13T22:20:16.811" v="6" actId="1076"/>
      <pc:docMkLst>
        <pc:docMk/>
      </pc:docMkLst>
      <pc:sldChg chg="addSp delSp modSp">
        <pc:chgData name="Drew Shuryn" userId="S::dshuryn@syr.edu::7a1a05dc-3f65-4da2-a4c7-110e2f1d36c9" providerId="AD" clId="Web-{7B97822E-3105-47B2-9122-CE0EE843FB9F}" dt="2021-12-13T22:20:16.811" v="6" actId="1076"/>
        <pc:sldMkLst>
          <pc:docMk/>
          <pc:sldMk cId="1580115122" sldId="273"/>
        </pc:sldMkLst>
        <pc:picChg chg="add mod">
          <ac:chgData name="Drew Shuryn" userId="S::dshuryn@syr.edu::7a1a05dc-3f65-4da2-a4c7-110e2f1d36c9" providerId="AD" clId="Web-{7B97822E-3105-47B2-9122-CE0EE843FB9F}" dt="2021-12-13T22:20:16.811" v="6" actId="1076"/>
          <ac:picMkLst>
            <pc:docMk/>
            <pc:sldMk cId="1580115122" sldId="273"/>
            <ac:picMk id="2" creationId="{9B35D87F-D8B8-4B35-9105-F12ED64F0AA8}"/>
          </ac:picMkLst>
        </pc:picChg>
        <pc:picChg chg="del">
          <ac:chgData name="Drew Shuryn" userId="S::dshuryn@syr.edu::7a1a05dc-3f65-4da2-a4c7-110e2f1d36c9" providerId="AD" clId="Web-{7B97822E-3105-47B2-9122-CE0EE843FB9F}" dt="2021-12-13T22:20:04.467" v="1"/>
          <ac:picMkLst>
            <pc:docMk/>
            <pc:sldMk cId="1580115122" sldId="273"/>
            <ac:picMk id="3" creationId="{9B22F1ED-12BA-41DE-9149-33A3A77E335B}"/>
          </ac:picMkLst>
        </pc:picChg>
      </pc:sldChg>
    </pc:docChg>
  </pc:docChgLst>
  <pc:docChgLst>
    <pc:chgData name="Anna S Rose" userId="S::arose04@syr.edu::22ec1a2f-bbd5-4d2a-bc08-f420fc5bad42" providerId="AD" clId="Web-{DF4BFC05-ABBD-498A-AF36-7F59B1F70F8D}"/>
    <pc:docChg chg="addSld modSld">
      <pc:chgData name="Anna S Rose" userId="S::arose04@syr.edu::22ec1a2f-bbd5-4d2a-bc08-f420fc5bad42" providerId="AD" clId="Web-{DF4BFC05-ABBD-498A-AF36-7F59B1F70F8D}" dt="2021-12-11T17:42:11.653" v="189" actId="20577"/>
      <pc:docMkLst>
        <pc:docMk/>
      </pc:docMkLst>
      <pc:sldChg chg="addSp delSp modSp mod modClrScheme chgLayout">
        <pc:chgData name="Anna S Rose" userId="S::arose04@syr.edu::22ec1a2f-bbd5-4d2a-bc08-f420fc5bad42" providerId="AD" clId="Web-{DF4BFC05-ABBD-498A-AF36-7F59B1F70F8D}" dt="2021-12-11T17:35:28.619" v="49" actId="14100"/>
        <pc:sldMkLst>
          <pc:docMk/>
          <pc:sldMk cId="2192714737" sldId="271"/>
        </pc:sldMkLst>
        <pc:spChg chg="mod ord">
          <ac:chgData name="Anna S Rose" userId="S::arose04@syr.edu::22ec1a2f-bbd5-4d2a-bc08-f420fc5bad42" providerId="AD" clId="Web-{DF4BFC05-ABBD-498A-AF36-7F59B1F70F8D}" dt="2021-12-11T17:34:01.713" v="0"/>
          <ac:spMkLst>
            <pc:docMk/>
            <pc:sldMk cId="2192714737" sldId="271"/>
            <ac:spMk id="2" creationId="{ED072022-8A05-4BB6-A228-94C726B03E82}"/>
          </ac:spMkLst>
        </pc:spChg>
        <pc:spChg chg="add mod ord">
          <ac:chgData name="Anna S Rose" userId="S::arose04@syr.edu::22ec1a2f-bbd5-4d2a-bc08-f420fc5bad42" providerId="AD" clId="Web-{DF4BFC05-ABBD-498A-AF36-7F59B1F70F8D}" dt="2021-12-11T17:34:25.463" v="45" actId="20577"/>
          <ac:spMkLst>
            <pc:docMk/>
            <pc:sldMk cId="2192714737" sldId="271"/>
            <ac:spMk id="3" creationId="{B1C6D13E-CB79-4793-BE82-50695DB38F68}"/>
          </ac:spMkLst>
        </pc:spChg>
        <pc:spChg chg="add del mod ord">
          <ac:chgData name="Anna S Rose" userId="S::arose04@syr.edu::22ec1a2f-bbd5-4d2a-bc08-f420fc5bad42" providerId="AD" clId="Web-{DF4BFC05-ABBD-498A-AF36-7F59B1F70F8D}" dt="2021-12-11T17:35:20.900" v="47"/>
          <ac:spMkLst>
            <pc:docMk/>
            <pc:sldMk cId="2192714737" sldId="271"/>
            <ac:spMk id="4" creationId="{53D5B911-A2B5-4DB6-8503-F81EDBB76284}"/>
          </ac:spMkLst>
        </pc:spChg>
        <pc:picChg chg="add mod ord">
          <ac:chgData name="Anna S Rose" userId="S::arose04@syr.edu::22ec1a2f-bbd5-4d2a-bc08-f420fc5bad42" providerId="AD" clId="Web-{DF4BFC05-ABBD-498A-AF36-7F59B1F70F8D}" dt="2021-12-11T17:35:28.619" v="49" actId="14100"/>
          <ac:picMkLst>
            <pc:docMk/>
            <pc:sldMk cId="2192714737" sldId="271"/>
            <ac:picMk id="5" creationId="{98E0D233-85D4-4D64-B90C-E3B95034B765}"/>
          </ac:picMkLst>
        </pc:picChg>
      </pc:sldChg>
      <pc:sldChg chg="addSp modSp new mod modClrScheme chgLayout">
        <pc:chgData name="Anna S Rose" userId="S::arose04@syr.edu::22ec1a2f-bbd5-4d2a-bc08-f420fc5bad42" providerId="AD" clId="Web-{DF4BFC05-ABBD-498A-AF36-7F59B1F70F8D}" dt="2021-12-11T17:42:11.653" v="189" actId="20577"/>
        <pc:sldMkLst>
          <pc:docMk/>
          <pc:sldMk cId="3988201232" sldId="272"/>
        </pc:sldMkLst>
        <pc:spChg chg="mod ord">
          <ac:chgData name="Anna S Rose" userId="S::arose04@syr.edu::22ec1a2f-bbd5-4d2a-bc08-f420fc5bad42" providerId="AD" clId="Web-{DF4BFC05-ABBD-498A-AF36-7F59B1F70F8D}" dt="2021-12-11T17:38:11.653" v="129"/>
          <ac:spMkLst>
            <pc:docMk/>
            <pc:sldMk cId="3988201232" sldId="272"/>
            <ac:spMk id="2" creationId="{52143839-4732-4483-9DF4-2BA48A65C6B5}"/>
          </ac:spMkLst>
        </pc:spChg>
        <pc:spChg chg="mod ord">
          <ac:chgData name="Anna S Rose" userId="S::arose04@syr.edu::22ec1a2f-bbd5-4d2a-bc08-f420fc5bad42" providerId="AD" clId="Web-{DF4BFC05-ABBD-498A-AF36-7F59B1F70F8D}" dt="2021-12-11T17:38:11.653" v="129"/>
          <ac:spMkLst>
            <pc:docMk/>
            <pc:sldMk cId="3988201232" sldId="272"/>
            <ac:spMk id="3" creationId="{1800697D-A025-4B25-8AD6-4FB8B5DF3E08}"/>
          </ac:spMkLst>
        </pc:spChg>
        <pc:spChg chg="mod ord">
          <ac:chgData name="Anna S Rose" userId="S::arose04@syr.edu::22ec1a2f-bbd5-4d2a-bc08-f420fc5bad42" providerId="AD" clId="Web-{DF4BFC05-ABBD-498A-AF36-7F59B1F70F8D}" dt="2021-12-11T17:42:11.653" v="189" actId="20577"/>
          <ac:spMkLst>
            <pc:docMk/>
            <pc:sldMk cId="3988201232" sldId="272"/>
            <ac:spMk id="4" creationId="{42006FC5-BCA3-487B-9B8A-384B34131148}"/>
          </ac:spMkLst>
        </pc:spChg>
        <pc:spChg chg="add mod ord">
          <ac:chgData name="Anna S Rose" userId="S::arose04@syr.edu::22ec1a2f-bbd5-4d2a-bc08-f420fc5bad42" providerId="AD" clId="Web-{DF4BFC05-ABBD-498A-AF36-7F59B1F70F8D}" dt="2021-12-11T17:38:32.246" v="139" actId="20577"/>
          <ac:spMkLst>
            <pc:docMk/>
            <pc:sldMk cId="3988201232" sldId="272"/>
            <ac:spMk id="5" creationId="{74A76B15-F670-4FB8-AF48-357025CBF703}"/>
          </ac:spMkLst>
        </pc:spChg>
        <pc:spChg chg="add mod ord">
          <ac:chgData name="Anna S Rose" userId="S::arose04@syr.edu::22ec1a2f-bbd5-4d2a-bc08-f420fc5bad42" providerId="AD" clId="Web-{DF4BFC05-ABBD-498A-AF36-7F59B1F70F8D}" dt="2021-12-11T17:38:41.387" v="150" actId="20577"/>
          <ac:spMkLst>
            <pc:docMk/>
            <pc:sldMk cId="3988201232" sldId="272"/>
            <ac:spMk id="6" creationId="{9C5E47DA-7E45-4046-8B9E-C05BB71E0728}"/>
          </ac:spMkLst>
        </pc:spChg>
      </pc:sldChg>
    </pc:docChg>
  </pc:docChgLst>
  <pc:docChgLst>
    <pc:chgData name="Ryan D Ferguson" userId="S::ryfergus@syr.edu::19b8445d-bd39-4e11-b087-6e0eacc7007d" providerId="AD" clId="Web-{A66E562F-BE65-4775-96D0-5A2FA6D80F06}"/>
    <pc:docChg chg="modSld">
      <pc:chgData name="Ryan D Ferguson" userId="S::ryfergus@syr.edu::19b8445d-bd39-4e11-b087-6e0eacc7007d" providerId="AD" clId="Web-{A66E562F-BE65-4775-96D0-5A2FA6D80F06}" dt="2021-12-09T02:14:13.459" v="5" actId="20577"/>
      <pc:docMkLst>
        <pc:docMk/>
      </pc:docMkLst>
      <pc:sldChg chg="addSp modSp">
        <pc:chgData name="Ryan D Ferguson" userId="S::ryfergus@syr.edu::19b8445d-bd39-4e11-b087-6e0eacc7007d" providerId="AD" clId="Web-{A66E562F-BE65-4775-96D0-5A2FA6D80F06}" dt="2021-12-09T02:14:13.459" v="5" actId="20577"/>
        <pc:sldMkLst>
          <pc:docMk/>
          <pc:sldMk cId="1200766441" sldId="263"/>
        </pc:sldMkLst>
        <pc:spChg chg="add mod">
          <ac:chgData name="Ryan D Ferguson" userId="S::ryfergus@syr.edu::19b8445d-bd39-4e11-b087-6e0eacc7007d" providerId="AD" clId="Web-{A66E562F-BE65-4775-96D0-5A2FA6D80F06}" dt="2021-12-09T02:14:13.459" v="5" actId="20577"/>
          <ac:spMkLst>
            <pc:docMk/>
            <pc:sldMk cId="1200766441" sldId="263"/>
            <ac:spMk id="5" creationId="{61FC6D71-238C-4048-9DC2-CB332D10FDCF}"/>
          </ac:spMkLst>
        </pc:spChg>
        <pc:spChg chg="add mod">
          <ac:chgData name="Ryan D Ferguson" userId="S::ryfergus@syr.edu::19b8445d-bd39-4e11-b087-6e0eacc7007d" providerId="AD" clId="Web-{A66E562F-BE65-4775-96D0-5A2FA6D80F06}" dt="2021-12-09T02:14:10.553" v="3" actId="1076"/>
          <ac:spMkLst>
            <pc:docMk/>
            <pc:sldMk cId="1200766441" sldId="263"/>
            <ac:spMk id="6" creationId="{D5CC7D80-A4AB-4E89-A6EF-C4BA2BD7DAD8}"/>
          </ac:spMkLst>
        </pc:spChg>
      </pc:sldChg>
    </pc:docChg>
  </pc:docChgLst>
  <pc:docChgLst>
    <pc:chgData name="Ryan D Ferguson" userId="S::ryfergus@syr.edu::19b8445d-bd39-4e11-b087-6e0eacc7007d" providerId="AD" clId="Web-{EFCE518C-D8E4-4652-85EF-B013C9A1245A}"/>
    <pc:docChg chg="addSld delSld modSld">
      <pc:chgData name="Ryan D Ferguson" userId="S::ryfergus@syr.edu::19b8445d-bd39-4e11-b087-6e0eacc7007d" providerId="AD" clId="Web-{EFCE518C-D8E4-4652-85EF-B013C9A1245A}" dt="2021-12-13T00:19:08.393" v="60" actId="20577"/>
      <pc:docMkLst>
        <pc:docMk/>
      </pc:docMkLst>
      <pc:sldChg chg="modSp">
        <pc:chgData name="Ryan D Ferguson" userId="S::ryfergus@syr.edu::19b8445d-bd39-4e11-b087-6e0eacc7007d" providerId="AD" clId="Web-{EFCE518C-D8E4-4652-85EF-B013C9A1245A}" dt="2021-12-13T00:17:51.543" v="27" actId="1076"/>
        <pc:sldMkLst>
          <pc:docMk/>
          <pc:sldMk cId="425345566" sldId="266"/>
        </pc:sldMkLst>
        <pc:picChg chg="mod">
          <ac:chgData name="Ryan D Ferguson" userId="S::ryfergus@syr.edu::19b8445d-bd39-4e11-b087-6e0eacc7007d" providerId="AD" clId="Web-{EFCE518C-D8E4-4652-85EF-B013C9A1245A}" dt="2021-12-13T00:17:51.543" v="27" actId="1076"/>
          <ac:picMkLst>
            <pc:docMk/>
            <pc:sldMk cId="425345566" sldId="266"/>
            <ac:picMk id="4" creationId="{8B194DE0-D45E-4C1F-B933-8FD2CED89A72}"/>
          </ac:picMkLst>
        </pc:picChg>
      </pc:sldChg>
      <pc:sldChg chg="del">
        <pc:chgData name="Ryan D Ferguson" userId="S::ryfergus@syr.edu::19b8445d-bd39-4e11-b087-6e0eacc7007d" providerId="AD" clId="Web-{EFCE518C-D8E4-4652-85EF-B013C9A1245A}" dt="2021-12-13T00:17:23.573" v="26"/>
        <pc:sldMkLst>
          <pc:docMk/>
          <pc:sldMk cId="3988201232" sldId="272"/>
        </pc:sldMkLst>
      </pc:sldChg>
      <pc:sldChg chg="addSp delSp modSp">
        <pc:chgData name="Ryan D Ferguson" userId="S::ryfergus@syr.edu::19b8445d-bd39-4e11-b087-6e0eacc7007d" providerId="AD" clId="Web-{EFCE518C-D8E4-4652-85EF-B013C9A1245A}" dt="2021-12-13T00:17:07.635" v="25" actId="1076"/>
        <pc:sldMkLst>
          <pc:docMk/>
          <pc:sldMk cId="3953203750" sldId="275"/>
        </pc:sldMkLst>
        <pc:picChg chg="mod">
          <ac:chgData name="Ryan D Ferguson" userId="S::ryfergus@syr.edu::19b8445d-bd39-4e11-b087-6e0eacc7007d" providerId="AD" clId="Web-{EFCE518C-D8E4-4652-85EF-B013C9A1245A}" dt="2021-12-13T00:17:07.635" v="25" actId="1076"/>
          <ac:picMkLst>
            <pc:docMk/>
            <pc:sldMk cId="3953203750" sldId="275"/>
            <ac:picMk id="3" creationId="{B14DF335-B40D-4C76-B395-C6C2823084CC}"/>
          </ac:picMkLst>
        </pc:picChg>
        <pc:picChg chg="add mod">
          <ac:chgData name="Ryan D Ferguson" userId="S::ryfergus@syr.edu::19b8445d-bd39-4e11-b087-6e0eacc7007d" providerId="AD" clId="Web-{EFCE518C-D8E4-4652-85EF-B013C9A1245A}" dt="2021-12-13T00:16:59.275" v="24" actId="1076"/>
          <ac:picMkLst>
            <pc:docMk/>
            <pc:sldMk cId="3953203750" sldId="275"/>
            <ac:picMk id="4" creationId="{0B915622-60B8-4B0F-8B9E-F88DFAA64456}"/>
          </ac:picMkLst>
        </pc:picChg>
        <pc:picChg chg="add mod">
          <ac:chgData name="Ryan D Ferguson" userId="S::ryfergus@syr.edu::19b8445d-bd39-4e11-b087-6e0eacc7007d" providerId="AD" clId="Web-{EFCE518C-D8E4-4652-85EF-B013C9A1245A}" dt="2021-12-13T00:16:40.056" v="17" actId="1076"/>
          <ac:picMkLst>
            <pc:docMk/>
            <pc:sldMk cId="3953203750" sldId="275"/>
            <ac:picMk id="5" creationId="{4E5663F6-AA5C-44DB-AEDE-ABB08C34A2C2}"/>
          </ac:picMkLst>
        </pc:picChg>
        <pc:picChg chg="add mod">
          <ac:chgData name="Ryan D Ferguson" userId="S::ryfergus@syr.edu::19b8445d-bd39-4e11-b087-6e0eacc7007d" providerId="AD" clId="Web-{EFCE518C-D8E4-4652-85EF-B013C9A1245A}" dt="2021-12-13T00:16:41.166" v="18" actId="1076"/>
          <ac:picMkLst>
            <pc:docMk/>
            <pc:sldMk cId="3953203750" sldId="275"/>
            <ac:picMk id="6" creationId="{C48D077A-016D-472E-8B43-D0D09A7E1439}"/>
          </ac:picMkLst>
        </pc:picChg>
        <pc:picChg chg="add mod">
          <ac:chgData name="Ryan D Ferguson" userId="S::ryfergus@syr.edu::19b8445d-bd39-4e11-b087-6e0eacc7007d" providerId="AD" clId="Web-{EFCE518C-D8E4-4652-85EF-B013C9A1245A}" dt="2021-12-13T00:16:42.713" v="19" actId="1076"/>
          <ac:picMkLst>
            <pc:docMk/>
            <pc:sldMk cId="3953203750" sldId="275"/>
            <ac:picMk id="7" creationId="{99E62126-C055-402C-8516-10416190EDAD}"/>
          </ac:picMkLst>
        </pc:picChg>
        <pc:picChg chg="mod">
          <ac:chgData name="Ryan D Ferguson" userId="S::ryfergus@syr.edu::19b8445d-bd39-4e11-b087-6e0eacc7007d" providerId="AD" clId="Web-{EFCE518C-D8E4-4652-85EF-B013C9A1245A}" dt="2021-12-13T00:16:04.290" v="1" actId="1076"/>
          <ac:picMkLst>
            <pc:docMk/>
            <pc:sldMk cId="3953203750" sldId="275"/>
            <ac:picMk id="8" creationId="{59800262-19DA-4FD8-A146-E0AC75408703}"/>
          </ac:picMkLst>
        </pc:picChg>
        <pc:picChg chg="add del mod">
          <ac:chgData name="Ryan D Ferguson" userId="S::ryfergus@syr.edu::19b8445d-bd39-4e11-b087-6e0eacc7007d" providerId="AD" clId="Web-{EFCE518C-D8E4-4652-85EF-B013C9A1245A}" dt="2021-12-13T00:16:35.697" v="14"/>
          <ac:picMkLst>
            <pc:docMk/>
            <pc:sldMk cId="3953203750" sldId="275"/>
            <ac:picMk id="9" creationId="{66B1A6D5-A4D2-4335-8D54-95414CBDD387}"/>
          </ac:picMkLst>
        </pc:picChg>
        <pc:picChg chg="add mod">
          <ac:chgData name="Ryan D Ferguson" userId="S::ryfergus@syr.edu::19b8445d-bd39-4e11-b087-6e0eacc7007d" providerId="AD" clId="Web-{EFCE518C-D8E4-4652-85EF-B013C9A1245A}" dt="2021-12-13T00:16:51.603" v="23" actId="1076"/>
          <ac:picMkLst>
            <pc:docMk/>
            <pc:sldMk cId="3953203750" sldId="275"/>
            <ac:picMk id="10" creationId="{A35C08FE-0E61-4245-9663-C18822EF6019}"/>
          </ac:picMkLst>
        </pc:picChg>
      </pc:sldChg>
      <pc:sldChg chg="modSp new">
        <pc:chgData name="Ryan D Ferguson" userId="S::ryfergus@syr.edu::19b8445d-bd39-4e11-b087-6e0eacc7007d" providerId="AD" clId="Web-{EFCE518C-D8E4-4652-85EF-B013C9A1245A}" dt="2021-12-13T00:18:42.716" v="54" actId="1076"/>
        <pc:sldMkLst>
          <pc:docMk/>
          <pc:sldMk cId="3280728721" sldId="276"/>
        </pc:sldMkLst>
        <pc:spChg chg="mod">
          <ac:chgData name="Ryan D Ferguson" userId="S::ryfergus@syr.edu::19b8445d-bd39-4e11-b087-6e0eacc7007d" providerId="AD" clId="Web-{EFCE518C-D8E4-4652-85EF-B013C9A1245A}" dt="2021-12-13T00:18:42.716" v="54" actId="1076"/>
          <ac:spMkLst>
            <pc:docMk/>
            <pc:sldMk cId="3280728721" sldId="276"/>
            <ac:spMk id="2" creationId="{21C30FE9-E685-46F2-AD99-7F3E4B668A8A}"/>
          </ac:spMkLst>
        </pc:spChg>
      </pc:sldChg>
      <pc:sldChg chg="modSp add replId">
        <pc:chgData name="Ryan D Ferguson" userId="S::ryfergus@syr.edu::19b8445d-bd39-4e11-b087-6e0eacc7007d" providerId="AD" clId="Web-{EFCE518C-D8E4-4652-85EF-B013C9A1245A}" dt="2021-12-13T00:18:59.064" v="58" actId="20577"/>
        <pc:sldMkLst>
          <pc:docMk/>
          <pc:sldMk cId="2294473307" sldId="277"/>
        </pc:sldMkLst>
        <pc:spChg chg="mod">
          <ac:chgData name="Ryan D Ferguson" userId="S::ryfergus@syr.edu::19b8445d-bd39-4e11-b087-6e0eacc7007d" providerId="AD" clId="Web-{EFCE518C-D8E4-4652-85EF-B013C9A1245A}" dt="2021-12-13T00:18:59.064" v="58" actId="20577"/>
          <ac:spMkLst>
            <pc:docMk/>
            <pc:sldMk cId="2294473307" sldId="277"/>
            <ac:spMk id="2" creationId="{21C30FE9-E685-46F2-AD99-7F3E4B668A8A}"/>
          </ac:spMkLst>
        </pc:spChg>
      </pc:sldChg>
      <pc:sldChg chg="modSp add replId">
        <pc:chgData name="Ryan D Ferguson" userId="S::ryfergus@syr.edu::19b8445d-bd39-4e11-b087-6e0eacc7007d" providerId="AD" clId="Web-{EFCE518C-D8E4-4652-85EF-B013C9A1245A}" dt="2021-12-13T00:19:04.627" v="59" actId="20577"/>
        <pc:sldMkLst>
          <pc:docMk/>
          <pc:sldMk cId="3123482406" sldId="278"/>
        </pc:sldMkLst>
        <pc:spChg chg="mod">
          <ac:chgData name="Ryan D Ferguson" userId="S::ryfergus@syr.edu::19b8445d-bd39-4e11-b087-6e0eacc7007d" providerId="AD" clId="Web-{EFCE518C-D8E4-4652-85EF-B013C9A1245A}" dt="2021-12-13T00:19:04.627" v="59" actId="20577"/>
          <ac:spMkLst>
            <pc:docMk/>
            <pc:sldMk cId="3123482406" sldId="278"/>
            <ac:spMk id="2" creationId="{21C30FE9-E685-46F2-AD99-7F3E4B668A8A}"/>
          </ac:spMkLst>
        </pc:spChg>
      </pc:sldChg>
      <pc:sldChg chg="modSp add replId">
        <pc:chgData name="Ryan D Ferguson" userId="S::ryfergus@syr.edu::19b8445d-bd39-4e11-b087-6e0eacc7007d" providerId="AD" clId="Web-{EFCE518C-D8E4-4652-85EF-B013C9A1245A}" dt="2021-12-13T00:19:08.393" v="60" actId="20577"/>
        <pc:sldMkLst>
          <pc:docMk/>
          <pc:sldMk cId="2680277076" sldId="279"/>
        </pc:sldMkLst>
        <pc:spChg chg="mod">
          <ac:chgData name="Ryan D Ferguson" userId="S::ryfergus@syr.edu::19b8445d-bd39-4e11-b087-6e0eacc7007d" providerId="AD" clId="Web-{EFCE518C-D8E4-4652-85EF-B013C9A1245A}" dt="2021-12-13T00:19:08.393" v="60" actId="20577"/>
          <ac:spMkLst>
            <pc:docMk/>
            <pc:sldMk cId="2680277076" sldId="279"/>
            <ac:spMk id="2" creationId="{21C30FE9-E685-46F2-AD99-7F3E4B668A8A}"/>
          </ac:spMkLst>
        </pc:spChg>
      </pc:sldChg>
    </pc:docChg>
  </pc:docChgLst>
  <pc:docChgLst>
    <pc:chgData name="Drew Shuryn" userId="S::dshuryn@syr.edu::7a1a05dc-3f65-4da2-a4c7-110e2f1d36c9" providerId="AD" clId="Web-{D7A85E2A-8102-46FD-81A2-3AF874C53F79}"/>
    <pc:docChg chg="modSld">
      <pc:chgData name="Drew Shuryn" userId="S::dshuryn@syr.edu::7a1a05dc-3f65-4da2-a4c7-110e2f1d36c9" providerId="AD" clId="Web-{D7A85E2A-8102-46FD-81A2-3AF874C53F79}" dt="2021-12-09T01:20:50.318" v="54" actId="20577"/>
      <pc:docMkLst>
        <pc:docMk/>
      </pc:docMkLst>
      <pc:sldChg chg="modSp">
        <pc:chgData name="Drew Shuryn" userId="S::dshuryn@syr.edu::7a1a05dc-3f65-4da2-a4c7-110e2f1d36c9" providerId="AD" clId="Web-{D7A85E2A-8102-46FD-81A2-3AF874C53F79}" dt="2021-12-09T01:20:50.318" v="54" actId="20577"/>
        <pc:sldMkLst>
          <pc:docMk/>
          <pc:sldMk cId="1812378123" sldId="259"/>
        </pc:sldMkLst>
        <pc:spChg chg="mod">
          <ac:chgData name="Drew Shuryn" userId="S::dshuryn@syr.edu::7a1a05dc-3f65-4da2-a4c7-110e2f1d36c9" providerId="AD" clId="Web-{D7A85E2A-8102-46FD-81A2-3AF874C53F79}" dt="2021-12-09T01:20:50.318" v="54" actId="20577"/>
          <ac:spMkLst>
            <pc:docMk/>
            <pc:sldMk cId="1812378123" sldId="259"/>
            <ac:spMk id="3" creationId="{D29074D0-0A4C-4FBB-A96E-08D0BC02A8A5}"/>
          </ac:spMkLst>
        </pc:spChg>
      </pc:sldChg>
    </pc:docChg>
  </pc:docChgLst>
  <pc:docChgLst>
    <pc:chgData name="Ryan D Ferguson" userId="S::ryfergus@syr.edu::19b8445d-bd39-4e11-b087-6e0eacc7007d" providerId="AD" clId="Web-{C0C01B5E-02EE-4F3F-ACED-D0F0C2B81DAE}"/>
    <pc:docChg chg="addSld delSld modSld addMainMaster">
      <pc:chgData name="Ryan D Ferguson" userId="S::ryfergus@syr.edu::19b8445d-bd39-4e11-b087-6e0eacc7007d" providerId="AD" clId="Web-{C0C01B5E-02EE-4F3F-ACED-D0F0C2B81DAE}" dt="2021-12-09T02:23:58.561" v="22"/>
      <pc:docMkLst>
        <pc:docMk/>
      </pc:docMkLst>
      <pc:sldChg chg="addSp modSp">
        <pc:chgData name="Ryan D Ferguson" userId="S::ryfergus@syr.edu::19b8445d-bd39-4e11-b087-6e0eacc7007d" providerId="AD" clId="Web-{C0C01B5E-02EE-4F3F-ACED-D0F0C2B81DAE}" dt="2021-12-09T02:23:30.717" v="17" actId="1076"/>
        <pc:sldMkLst>
          <pc:docMk/>
          <pc:sldMk cId="1853976163" sldId="264"/>
        </pc:sldMkLst>
        <pc:spChg chg="add mod">
          <ac:chgData name="Ryan D Ferguson" userId="S::ryfergus@syr.edu::19b8445d-bd39-4e11-b087-6e0eacc7007d" providerId="AD" clId="Web-{C0C01B5E-02EE-4F3F-ACED-D0F0C2B81DAE}" dt="2021-12-09T02:23:30.717" v="17" actId="1076"/>
          <ac:spMkLst>
            <pc:docMk/>
            <pc:sldMk cId="1853976163" sldId="264"/>
            <ac:spMk id="3" creationId="{F96CE724-9A40-423D-9152-D98F39DBE643}"/>
          </ac:spMkLst>
        </pc:spChg>
      </pc:sldChg>
      <pc:sldChg chg="modSp del">
        <pc:chgData name="Ryan D Ferguson" userId="S::ryfergus@syr.edu::19b8445d-bd39-4e11-b087-6e0eacc7007d" providerId="AD" clId="Web-{C0C01B5E-02EE-4F3F-ACED-D0F0C2B81DAE}" dt="2021-12-09T02:23:58.561" v="22"/>
        <pc:sldMkLst>
          <pc:docMk/>
          <pc:sldMk cId="2822069471" sldId="265"/>
        </pc:sldMkLst>
        <pc:spChg chg="mod">
          <ac:chgData name="Ryan D Ferguson" userId="S::ryfergus@syr.edu::19b8445d-bd39-4e11-b087-6e0eacc7007d" providerId="AD" clId="Web-{C0C01B5E-02EE-4F3F-ACED-D0F0C2B81DAE}" dt="2021-12-09T02:23:49.092" v="18" actId="20577"/>
          <ac:spMkLst>
            <pc:docMk/>
            <pc:sldMk cId="2822069471" sldId="265"/>
            <ac:spMk id="2" creationId="{46968F9C-865D-4E1F-A155-1AEF03D73A13}"/>
          </ac:spMkLst>
        </pc:spChg>
      </pc:sldChg>
      <pc:sldChg chg="new del">
        <pc:chgData name="Ryan D Ferguson" userId="S::ryfergus@syr.edu::19b8445d-bd39-4e11-b087-6e0eacc7007d" providerId="AD" clId="Web-{C0C01B5E-02EE-4F3F-ACED-D0F0C2B81DAE}" dt="2021-12-09T02:20:32.526" v="2"/>
        <pc:sldMkLst>
          <pc:docMk/>
          <pc:sldMk cId="1331486332" sldId="269"/>
        </pc:sldMkLst>
      </pc:sldChg>
      <pc:sldChg chg="modSp add">
        <pc:chgData name="Ryan D Ferguson" userId="S::ryfergus@syr.edu::19b8445d-bd39-4e11-b087-6e0eacc7007d" providerId="AD" clId="Web-{C0C01B5E-02EE-4F3F-ACED-D0F0C2B81DAE}" dt="2021-12-09T02:23:55.951" v="21" actId="20577"/>
        <pc:sldMkLst>
          <pc:docMk/>
          <pc:sldMk cId="3215408618" sldId="270"/>
        </pc:sldMkLst>
        <pc:spChg chg="mod">
          <ac:chgData name="Ryan D Ferguson" userId="S::ryfergus@syr.edu::19b8445d-bd39-4e11-b087-6e0eacc7007d" providerId="AD" clId="Web-{C0C01B5E-02EE-4F3F-ACED-D0F0C2B81DAE}" dt="2021-12-09T02:23:55.951" v="21" actId="20577"/>
          <ac:spMkLst>
            <pc:docMk/>
            <pc:sldMk cId="3215408618" sldId="270"/>
            <ac:spMk id="2" creationId="{79DC56A6-5718-4DE1-9893-CD5AAA408D1A}"/>
          </ac:spMkLst>
        </pc:spChg>
        <pc:spChg chg="mod">
          <ac:chgData name="Ryan D Ferguson" userId="S::ryfergus@syr.edu::19b8445d-bd39-4e11-b087-6e0eacc7007d" providerId="AD" clId="Web-{C0C01B5E-02EE-4F3F-ACED-D0F0C2B81DAE}" dt="2021-12-09T02:22:32.497" v="8" actId="20577"/>
          <ac:spMkLst>
            <pc:docMk/>
            <pc:sldMk cId="3215408618" sldId="270"/>
            <ac:spMk id="3" creationId="{4EC8B367-26EF-414B-AF83-85147374DAEE}"/>
          </ac:spMkLst>
        </pc:spChg>
        <pc:spChg chg="mod">
          <ac:chgData name="Ryan D Ferguson" userId="S::ryfergus@syr.edu::19b8445d-bd39-4e11-b087-6e0eacc7007d" providerId="AD" clId="Web-{C0C01B5E-02EE-4F3F-ACED-D0F0C2B81DAE}" dt="2021-12-09T02:22:34.356" v="9" actId="1076"/>
          <ac:spMkLst>
            <pc:docMk/>
            <pc:sldMk cId="3215408618" sldId="270"/>
            <ac:spMk id="4" creationId="{9BD8A11C-B13F-44D6-8FBB-B44CE0367AD6}"/>
          </ac:spMkLst>
        </pc:spChg>
      </pc:sldChg>
      <pc:sldMasterChg chg="add addSldLayout">
        <pc:chgData name="Ryan D Ferguson" userId="S::ryfergus@syr.edu::19b8445d-bd39-4e11-b087-6e0eacc7007d" providerId="AD" clId="Web-{C0C01B5E-02EE-4F3F-ACED-D0F0C2B81DAE}" dt="2021-12-09T02:20:30.245" v="1"/>
        <pc:sldMasterMkLst>
          <pc:docMk/>
          <pc:sldMasterMk cId="2460954070" sldId="2147483660"/>
        </pc:sldMasterMkLst>
        <pc:sldLayoutChg chg="add">
          <pc:chgData name="Ryan D Ferguson" userId="S::ryfergus@syr.edu::19b8445d-bd39-4e11-b087-6e0eacc7007d" providerId="AD" clId="Web-{C0C01B5E-02EE-4F3F-ACED-D0F0C2B81DAE}" dt="2021-12-09T02:20:30.245" v="1"/>
          <pc:sldLayoutMkLst>
            <pc:docMk/>
            <pc:sldMasterMk cId="2460954070" sldId="2147483660"/>
            <pc:sldLayoutMk cId="2385387890" sldId="2147483661"/>
          </pc:sldLayoutMkLst>
        </pc:sldLayoutChg>
        <pc:sldLayoutChg chg="add">
          <pc:chgData name="Ryan D Ferguson" userId="S::ryfergus@syr.edu::19b8445d-bd39-4e11-b087-6e0eacc7007d" providerId="AD" clId="Web-{C0C01B5E-02EE-4F3F-ACED-D0F0C2B81DAE}" dt="2021-12-09T02:20:30.245" v="1"/>
          <pc:sldLayoutMkLst>
            <pc:docMk/>
            <pc:sldMasterMk cId="2460954070" sldId="2147483660"/>
            <pc:sldLayoutMk cId="949138452" sldId="2147483662"/>
          </pc:sldLayoutMkLst>
        </pc:sldLayoutChg>
        <pc:sldLayoutChg chg="add">
          <pc:chgData name="Ryan D Ferguson" userId="S::ryfergus@syr.edu::19b8445d-bd39-4e11-b087-6e0eacc7007d" providerId="AD" clId="Web-{C0C01B5E-02EE-4F3F-ACED-D0F0C2B81DAE}" dt="2021-12-09T02:20:30.245" v="1"/>
          <pc:sldLayoutMkLst>
            <pc:docMk/>
            <pc:sldMasterMk cId="2460954070" sldId="2147483660"/>
            <pc:sldLayoutMk cId="2591524520" sldId="2147483663"/>
          </pc:sldLayoutMkLst>
        </pc:sldLayoutChg>
        <pc:sldLayoutChg chg="add">
          <pc:chgData name="Ryan D Ferguson" userId="S::ryfergus@syr.edu::19b8445d-bd39-4e11-b087-6e0eacc7007d" providerId="AD" clId="Web-{C0C01B5E-02EE-4F3F-ACED-D0F0C2B81DAE}" dt="2021-12-09T02:20:30.245" v="1"/>
          <pc:sldLayoutMkLst>
            <pc:docMk/>
            <pc:sldMasterMk cId="2460954070" sldId="2147483660"/>
            <pc:sldLayoutMk cId="1203092039" sldId="2147483664"/>
          </pc:sldLayoutMkLst>
        </pc:sldLayoutChg>
        <pc:sldLayoutChg chg="add">
          <pc:chgData name="Ryan D Ferguson" userId="S::ryfergus@syr.edu::19b8445d-bd39-4e11-b087-6e0eacc7007d" providerId="AD" clId="Web-{C0C01B5E-02EE-4F3F-ACED-D0F0C2B81DAE}" dt="2021-12-09T02:20:30.245" v="1"/>
          <pc:sldLayoutMkLst>
            <pc:docMk/>
            <pc:sldMasterMk cId="2460954070" sldId="2147483660"/>
            <pc:sldLayoutMk cId="3733172339" sldId="2147483665"/>
          </pc:sldLayoutMkLst>
        </pc:sldLayoutChg>
        <pc:sldLayoutChg chg="add">
          <pc:chgData name="Ryan D Ferguson" userId="S::ryfergus@syr.edu::19b8445d-bd39-4e11-b087-6e0eacc7007d" providerId="AD" clId="Web-{C0C01B5E-02EE-4F3F-ACED-D0F0C2B81DAE}" dt="2021-12-09T02:20:30.245" v="1"/>
          <pc:sldLayoutMkLst>
            <pc:docMk/>
            <pc:sldMasterMk cId="2460954070" sldId="2147483660"/>
            <pc:sldLayoutMk cId="3210312558" sldId="2147483666"/>
          </pc:sldLayoutMkLst>
        </pc:sldLayoutChg>
        <pc:sldLayoutChg chg="add">
          <pc:chgData name="Ryan D Ferguson" userId="S::ryfergus@syr.edu::19b8445d-bd39-4e11-b087-6e0eacc7007d" providerId="AD" clId="Web-{C0C01B5E-02EE-4F3F-ACED-D0F0C2B81DAE}" dt="2021-12-09T02:20:30.245" v="1"/>
          <pc:sldLayoutMkLst>
            <pc:docMk/>
            <pc:sldMasterMk cId="2460954070" sldId="2147483660"/>
            <pc:sldLayoutMk cId="3146388984" sldId="2147483667"/>
          </pc:sldLayoutMkLst>
        </pc:sldLayoutChg>
        <pc:sldLayoutChg chg="add">
          <pc:chgData name="Ryan D Ferguson" userId="S::ryfergus@syr.edu::19b8445d-bd39-4e11-b087-6e0eacc7007d" providerId="AD" clId="Web-{C0C01B5E-02EE-4F3F-ACED-D0F0C2B81DAE}" dt="2021-12-09T02:20:30.245" v="1"/>
          <pc:sldLayoutMkLst>
            <pc:docMk/>
            <pc:sldMasterMk cId="2460954070" sldId="2147483660"/>
            <pc:sldLayoutMk cId="3171841454" sldId="2147483668"/>
          </pc:sldLayoutMkLst>
        </pc:sldLayoutChg>
        <pc:sldLayoutChg chg="add">
          <pc:chgData name="Ryan D Ferguson" userId="S::ryfergus@syr.edu::19b8445d-bd39-4e11-b087-6e0eacc7007d" providerId="AD" clId="Web-{C0C01B5E-02EE-4F3F-ACED-D0F0C2B81DAE}" dt="2021-12-09T02:20:30.245" v="1"/>
          <pc:sldLayoutMkLst>
            <pc:docMk/>
            <pc:sldMasterMk cId="2460954070" sldId="2147483660"/>
            <pc:sldLayoutMk cId="1718958274" sldId="2147483669"/>
          </pc:sldLayoutMkLst>
        </pc:sldLayoutChg>
        <pc:sldLayoutChg chg="add">
          <pc:chgData name="Ryan D Ferguson" userId="S::ryfergus@syr.edu::19b8445d-bd39-4e11-b087-6e0eacc7007d" providerId="AD" clId="Web-{C0C01B5E-02EE-4F3F-ACED-D0F0C2B81DAE}" dt="2021-12-09T02:20:30.245" v="1"/>
          <pc:sldLayoutMkLst>
            <pc:docMk/>
            <pc:sldMasterMk cId="2460954070" sldId="2147483660"/>
            <pc:sldLayoutMk cId="2202905451" sldId="2147483670"/>
          </pc:sldLayoutMkLst>
        </pc:sldLayoutChg>
        <pc:sldLayoutChg chg="add">
          <pc:chgData name="Ryan D Ferguson" userId="S::ryfergus@syr.edu::19b8445d-bd39-4e11-b087-6e0eacc7007d" providerId="AD" clId="Web-{C0C01B5E-02EE-4F3F-ACED-D0F0C2B81DAE}" dt="2021-12-09T02:20:30.245" v="1"/>
          <pc:sldLayoutMkLst>
            <pc:docMk/>
            <pc:sldMasterMk cId="2460954070" sldId="2147483660"/>
            <pc:sldLayoutMk cId="3479445657" sldId="2147483671"/>
          </pc:sldLayoutMkLst>
        </pc:sldLayoutChg>
      </pc:sldMasterChg>
    </pc:docChg>
  </pc:docChgLst>
  <pc:docChgLst>
    <pc:chgData name="Drew Shuryn" userId="S::dshuryn@syr.edu::7a1a05dc-3f65-4da2-a4c7-110e2f1d36c9" providerId="AD" clId="Web-{F923442E-0F5B-4404-897A-0DCDF8533B0A}"/>
    <pc:docChg chg="modSld">
      <pc:chgData name="Drew Shuryn" userId="S::dshuryn@syr.edu::7a1a05dc-3f65-4da2-a4c7-110e2f1d36c9" providerId="AD" clId="Web-{F923442E-0F5B-4404-897A-0DCDF8533B0A}" dt="2021-12-13T22:54:30.112" v="6" actId="1076"/>
      <pc:docMkLst>
        <pc:docMk/>
      </pc:docMkLst>
      <pc:sldChg chg="modSp">
        <pc:chgData name="Drew Shuryn" userId="S::dshuryn@syr.edu::7a1a05dc-3f65-4da2-a4c7-110e2f1d36c9" providerId="AD" clId="Web-{F923442E-0F5B-4404-897A-0DCDF8533B0A}" dt="2021-12-13T22:34:26.359" v="2" actId="20577"/>
        <pc:sldMkLst>
          <pc:docMk/>
          <pc:sldMk cId="1200766441" sldId="263"/>
        </pc:sldMkLst>
        <pc:spChg chg="mod">
          <ac:chgData name="Drew Shuryn" userId="S::dshuryn@syr.edu::7a1a05dc-3f65-4da2-a4c7-110e2f1d36c9" providerId="AD" clId="Web-{F923442E-0F5B-4404-897A-0DCDF8533B0A}" dt="2021-12-13T22:34:26.359" v="2" actId="20577"/>
          <ac:spMkLst>
            <pc:docMk/>
            <pc:sldMk cId="1200766441" sldId="263"/>
            <ac:spMk id="4" creationId="{3A64D477-197E-4AD3-9738-086704A9535C}"/>
          </ac:spMkLst>
        </pc:spChg>
      </pc:sldChg>
      <pc:sldChg chg="modSp">
        <pc:chgData name="Drew Shuryn" userId="S::dshuryn@syr.edu::7a1a05dc-3f65-4da2-a4c7-110e2f1d36c9" providerId="AD" clId="Web-{F923442E-0F5B-4404-897A-0DCDF8533B0A}" dt="2021-12-13T22:54:30.112" v="6" actId="1076"/>
        <pc:sldMkLst>
          <pc:docMk/>
          <pc:sldMk cId="1580115122" sldId="273"/>
        </pc:sldMkLst>
        <pc:picChg chg="mod">
          <ac:chgData name="Drew Shuryn" userId="S::dshuryn@syr.edu::7a1a05dc-3f65-4da2-a4c7-110e2f1d36c9" providerId="AD" clId="Web-{F923442E-0F5B-4404-897A-0DCDF8533B0A}" dt="2021-12-13T22:54:30.112" v="6" actId="1076"/>
          <ac:picMkLst>
            <pc:docMk/>
            <pc:sldMk cId="1580115122" sldId="273"/>
            <ac:picMk id="2" creationId="{9B35D87F-D8B8-4B35-9105-F12ED64F0AA8}"/>
          </ac:picMkLst>
        </pc:picChg>
        <pc:picChg chg="mod">
          <ac:chgData name="Drew Shuryn" userId="S::dshuryn@syr.edu::7a1a05dc-3f65-4da2-a4c7-110e2f1d36c9" providerId="AD" clId="Web-{F923442E-0F5B-4404-897A-0DCDF8533B0A}" dt="2021-12-13T22:50:10.652" v="4" actId="1076"/>
          <ac:picMkLst>
            <pc:docMk/>
            <pc:sldMk cId="1580115122" sldId="273"/>
            <ac:picMk id="3" creationId="{4D7CD075-6725-4045-94F5-1C2C2AEDF789}"/>
          </ac:picMkLst>
        </pc:picChg>
      </pc:sldChg>
    </pc:docChg>
  </pc:docChgLst>
  <pc:docChgLst>
    <pc:chgData name="Ryan D Ferguson" userId="S::ryfergus@syr.edu::19b8445d-bd39-4e11-b087-6e0eacc7007d" providerId="AD" clId="Web-{7B485DEC-FF56-40AF-B3BA-8E1BAC615653}"/>
    <pc:docChg chg="addSld delSld modSld">
      <pc:chgData name="Ryan D Ferguson" userId="S::ryfergus@syr.edu::19b8445d-bd39-4e11-b087-6e0eacc7007d" providerId="AD" clId="Web-{7B485DEC-FF56-40AF-B3BA-8E1BAC615653}" dt="2021-12-13T00:01:13.758" v="55" actId="14100"/>
      <pc:docMkLst>
        <pc:docMk/>
      </pc:docMkLst>
      <pc:sldChg chg="delSp modSp mod setBg">
        <pc:chgData name="Ryan D Ferguson" userId="S::ryfergus@syr.edu::19b8445d-bd39-4e11-b087-6e0eacc7007d" providerId="AD" clId="Web-{7B485DEC-FF56-40AF-B3BA-8E1BAC615653}" dt="2021-12-13T00:00:45.039" v="47" actId="20577"/>
        <pc:sldMkLst>
          <pc:docMk/>
          <pc:sldMk cId="425345566" sldId="266"/>
        </pc:sldMkLst>
        <pc:spChg chg="mod">
          <ac:chgData name="Ryan D Ferguson" userId="S::ryfergus@syr.edu::19b8445d-bd39-4e11-b087-6e0eacc7007d" providerId="AD" clId="Web-{7B485DEC-FF56-40AF-B3BA-8E1BAC615653}" dt="2021-12-13T00:00:45.039" v="47" actId="20577"/>
          <ac:spMkLst>
            <pc:docMk/>
            <pc:sldMk cId="425345566" sldId="266"/>
            <ac:spMk id="2" creationId="{A1FAD639-3D63-4EB9-81DA-A0B5031B6CE0}"/>
          </ac:spMkLst>
        </pc:spChg>
        <pc:picChg chg="del">
          <ac:chgData name="Ryan D Ferguson" userId="S::ryfergus@syr.edu::19b8445d-bd39-4e11-b087-6e0eacc7007d" providerId="AD" clId="Web-{7B485DEC-FF56-40AF-B3BA-8E1BAC615653}" dt="2021-12-13T00:00:19.725" v="33"/>
          <ac:picMkLst>
            <pc:docMk/>
            <pc:sldMk cId="425345566" sldId="266"/>
            <ac:picMk id="3" creationId="{B14DF335-B40D-4C76-B395-C6C2823084CC}"/>
          </ac:picMkLst>
        </pc:picChg>
        <pc:picChg chg="mod">
          <ac:chgData name="Ryan D Ferguson" userId="S::ryfergus@syr.edu::19b8445d-bd39-4e11-b087-6e0eacc7007d" providerId="AD" clId="Web-{7B485DEC-FF56-40AF-B3BA-8E1BAC615653}" dt="2021-12-13T00:00:42.913" v="40" actId="1076"/>
          <ac:picMkLst>
            <pc:docMk/>
            <pc:sldMk cId="425345566" sldId="266"/>
            <ac:picMk id="4" creationId="{8B194DE0-D45E-4C1F-B933-8FD2CED89A72}"/>
          </ac:picMkLst>
        </pc:picChg>
        <pc:picChg chg="del">
          <ac:chgData name="Ryan D Ferguson" userId="S::ryfergus@syr.edu::19b8445d-bd39-4e11-b087-6e0eacc7007d" providerId="AD" clId="Web-{7B485DEC-FF56-40AF-B3BA-8E1BAC615653}" dt="2021-12-13T00:00:21.319" v="35"/>
          <ac:picMkLst>
            <pc:docMk/>
            <pc:sldMk cId="425345566" sldId="266"/>
            <ac:picMk id="5" creationId="{E5F904FD-6B3D-47EE-96B2-C7B3B8EBDB98}"/>
          </ac:picMkLst>
        </pc:picChg>
        <pc:picChg chg="del">
          <ac:chgData name="Ryan D Ferguson" userId="S::ryfergus@syr.edu::19b8445d-bd39-4e11-b087-6e0eacc7007d" providerId="AD" clId="Web-{7B485DEC-FF56-40AF-B3BA-8E1BAC615653}" dt="2021-12-13T00:00:21.882" v="36"/>
          <ac:picMkLst>
            <pc:docMk/>
            <pc:sldMk cId="425345566" sldId="266"/>
            <ac:picMk id="6" creationId="{D9E0C79F-53A5-4AD7-A96E-61A0F8C020C2}"/>
          </ac:picMkLst>
        </pc:picChg>
        <pc:picChg chg="del mod">
          <ac:chgData name="Ryan D Ferguson" userId="S::ryfergus@syr.edu::19b8445d-bd39-4e11-b087-6e0eacc7007d" providerId="AD" clId="Web-{7B485DEC-FF56-40AF-B3BA-8E1BAC615653}" dt="2021-12-13T00:00:20.397" v="34"/>
          <ac:picMkLst>
            <pc:docMk/>
            <pc:sldMk cId="425345566" sldId="266"/>
            <ac:picMk id="7" creationId="{549BB91D-1575-40DE-9FED-209AC9AD3FEC}"/>
          </ac:picMkLst>
        </pc:picChg>
      </pc:sldChg>
      <pc:sldChg chg="del">
        <pc:chgData name="Ryan D Ferguson" userId="S::ryfergus@syr.edu::19b8445d-bd39-4e11-b087-6e0eacc7007d" providerId="AD" clId="Web-{7B485DEC-FF56-40AF-B3BA-8E1BAC615653}" dt="2021-12-12T23:59:24.365" v="26"/>
        <pc:sldMkLst>
          <pc:docMk/>
          <pc:sldMk cId="2192714737" sldId="271"/>
        </pc:sldMkLst>
      </pc:sldChg>
      <pc:sldChg chg="addSp delSp modSp add mod replId setBg">
        <pc:chgData name="Ryan D Ferguson" userId="S::ryfergus@syr.edu::19b8445d-bd39-4e11-b087-6e0eacc7007d" providerId="AD" clId="Web-{7B485DEC-FF56-40AF-B3BA-8E1BAC615653}" dt="2021-12-13T00:01:13.758" v="55" actId="14100"/>
        <pc:sldMkLst>
          <pc:docMk/>
          <pc:sldMk cId="3953203750" sldId="275"/>
        </pc:sldMkLst>
        <pc:spChg chg="mod ord">
          <ac:chgData name="Ryan D Ferguson" userId="S::ryfergus@syr.edu::19b8445d-bd39-4e11-b087-6e0eacc7007d" providerId="AD" clId="Web-{7B485DEC-FF56-40AF-B3BA-8E1BAC615653}" dt="2021-12-12T23:59:01.676" v="25" actId="14100"/>
          <ac:spMkLst>
            <pc:docMk/>
            <pc:sldMk cId="3953203750" sldId="275"/>
            <ac:spMk id="2" creationId="{A1FAD639-3D63-4EB9-81DA-A0B5031B6CE0}"/>
          </ac:spMkLst>
        </pc:spChg>
        <pc:spChg chg="add mod">
          <ac:chgData name="Ryan D Ferguson" userId="S::ryfergus@syr.edu::19b8445d-bd39-4e11-b087-6e0eacc7007d" providerId="AD" clId="Web-{7B485DEC-FF56-40AF-B3BA-8E1BAC615653}" dt="2021-12-13T00:01:13.758" v="55" actId="14100"/>
          <ac:spMkLst>
            <pc:docMk/>
            <pc:sldMk cId="3953203750" sldId="275"/>
            <ac:spMk id="9" creationId="{5075C442-1CD5-463D-A129-1DFCF6614622}"/>
          </ac:spMkLst>
        </pc:spChg>
        <pc:spChg chg="add del">
          <ac:chgData name="Ryan D Ferguson" userId="S::ryfergus@syr.edu::19b8445d-bd39-4e11-b087-6e0eacc7007d" providerId="AD" clId="Web-{7B485DEC-FF56-40AF-B3BA-8E1BAC615653}" dt="2021-12-12T23:58:18.285" v="6"/>
          <ac:spMkLst>
            <pc:docMk/>
            <pc:sldMk cId="3953203750" sldId="275"/>
            <ac:spMk id="13" creationId="{73DE2CFE-42F2-48F0-8706-5264E012B10C}"/>
          </ac:spMkLst>
        </pc:spChg>
        <pc:picChg chg="mod">
          <ac:chgData name="Ryan D Ferguson" userId="S::ryfergus@syr.edu::19b8445d-bd39-4e11-b087-6e0eacc7007d" providerId="AD" clId="Web-{7B485DEC-FF56-40AF-B3BA-8E1BAC615653}" dt="2021-12-12T23:58:41.160" v="23" actId="1076"/>
          <ac:picMkLst>
            <pc:docMk/>
            <pc:sldMk cId="3953203750" sldId="275"/>
            <ac:picMk id="3" creationId="{B14DF335-B40D-4C76-B395-C6C2823084CC}"/>
          </ac:picMkLst>
        </pc:picChg>
        <pc:picChg chg="del">
          <ac:chgData name="Ryan D Ferguson" userId="S::ryfergus@syr.edu::19b8445d-bd39-4e11-b087-6e0eacc7007d" providerId="AD" clId="Web-{7B485DEC-FF56-40AF-B3BA-8E1BAC615653}" dt="2021-12-12T23:58:03.347" v="2"/>
          <ac:picMkLst>
            <pc:docMk/>
            <pc:sldMk cId="3953203750" sldId="275"/>
            <ac:picMk id="4" creationId="{8B194DE0-D45E-4C1F-B933-8FD2CED89A72}"/>
          </ac:picMkLst>
        </pc:picChg>
        <pc:picChg chg="mod ord">
          <ac:chgData name="Ryan D Ferguson" userId="S::ryfergus@syr.edu::19b8445d-bd39-4e11-b087-6e0eacc7007d" providerId="AD" clId="Web-{7B485DEC-FF56-40AF-B3BA-8E1BAC615653}" dt="2021-12-13T00:01:06.586" v="51" actId="1076"/>
          <ac:picMkLst>
            <pc:docMk/>
            <pc:sldMk cId="3953203750" sldId="275"/>
            <ac:picMk id="5" creationId="{E5F904FD-6B3D-47EE-96B2-C7B3B8EBDB98}"/>
          </ac:picMkLst>
        </pc:picChg>
        <pc:picChg chg="mod ord">
          <ac:chgData name="Ryan D Ferguson" userId="S::ryfergus@syr.edu::19b8445d-bd39-4e11-b087-6e0eacc7007d" providerId="AD" clId="Web-{7B485DEC-FF56-40AF-B3BA-8E1BAC615653}" dt="2021-12-13T00:01:05.117" v="50" actId="1076"/>
          <ac:picMkLst>
            <pc:docMk/>
            <pc:sldMk cId="3953203750" sldId="275"/>
            <ac:picMk id="6" creationId="{D9E0C79F-53A5-4AD7-A96E-61A0F8C020C2}"/>
          </ac:picMkLst>
        </pc:picChg>
        <pc:picChg chg="mod">
          <ac:chgData name="Ryan D Ferguson" userId="S::ryfergus@syr.edu::19b8445d-bd39-4e11-b087-6e0eacc7007d" providerId="AD" clId="Web-{7B485DEC-FF56-40AF-B3BA-8E1BAC615653}" dt="2021-12-13T00:01:08.461" v="52" actId="1076"/>
          <ac:picMkLst>
            <pc:docMk/>
            <pc:sldMk cId="3953203750" sldId="275"/>
            <ac:picMk id="7" creationId="{549BB91D-1575-40DE-9FED-209AC9AD3FEC}"/>
          </ac:picMkLst>
        </pc:picChg>
        <pc:picChg chg="add mod ord">
          <ac:chgData name="Ryan D Ferguson" userId="S::ryfergus@syr.edu::19b8445d-bd39-4e11-b087-6e0eacc7007d" providerId="AD" clId="Web-{7B485DEC-FF56-40AF-B3BA-8E1BAC615653}" dt="2021-12-12T23:58:35.629" v="18" actId="1076"/>
          <ac:picMkLst>
            <pc:docMk/>
            <pc:sldMk cId="3953203750" sldId="275"/>
            <ac:picMk id="8" creationId="{59800262-19DA-4FD8-A146-E0AC75408703}"/>
          </ac:picMkLst>
        </pc:picChg>
      </pc:sldChg>
      <pc:sldChg chg="add del replId">
        <pc:chgData name="Ryan D Ferguson" userId="S::ryfergus@syr.edu::19b8445d-bd39-4e11-b087-6e0eacc7007d" providerId="AD" clId="Web-{7B485DEC-FF56-40AF-B3BA-8E1BAC615653}" dt="2021-12-13T00:00:58.023" v="48"/>
        <pc:sldMkLst>
          <pc:docMk/>
          <pc:sldMk cId="3724042627"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D65B9-89D1-4C4E-B627-8DCAAB570481}" type="datetimeFigureOut">
              <a:rPr lang="en-US"/>
              <a:t>12/13/2021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E30E0-DEAD-47CE-9507-E38D1C7DB9B8}" type="slidenum">
              <a:rPr lang="en-US"/>
              <a:t>‹#›</a:t>
            </a:fld>
            <a:endParaRPr lang="en-US"/>
          </a:p>
        </p:txBody>
      </p:sp>
    </p:spTree>
    <p:extLst>
      <p:ext uri="{BB962C8B-B14F-4D97-AF65-F5344CB8AC3E}">
        <p14:creationId xmlns:p14="http://schemas.microsoft.com/office/powerpoint/2010/main" val="981681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Anna</a:t>
            </a:r>
          </a:p>
        </p:txBody>
      </p:sp>
      <p:sp>
        <p:nvSpPr>
          <p:cNvPr id="4" name="Slide Number Placeholder 3"/>
          <p:cNvSpPr>
            <a:spLocks noGrp="1"/>
          </p:cNvSpPr>
          <p:nvPr>
            <p:ph type="sldNum" sz="quarter" idx="5"/>
          </p:nvPr>
        </p:nvSpPr>
        <p:spPr/>
        <p:txBody>
          <a:bodyPr/>
          <a:lstStyle/>
          <a:p>
            <a:fld id="{092E30E0-DEAD-47CE-9507-E38D1C7DB9B8}" type="slidenum">
              <a:rPr lang="en-US"/>
              <a:t>1</a:t>
            </a:fld>
            <a:endParaRPr lang="en-US"/>
          </a:p>
        </p:txBody>
      </p:sp>
    </p:spTree>
    <p:extLst>
      <p:ext uri="{BB962C8B-B14F-4D97-AF65-F5344CB8AC3E}">
        <p14:creationId xmlns:p14="http://schemas.microsoft.com/office/powerpoint/2010/main" val="1033665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Nick</a:t>
            </a:r>
          </a:p>
        </p:txBody>
      </p:sp>
      <p:sp>
        <p:nvSpPr>
          <p:cNvPr id="4" name="Slide Number Placeholder 3"/>
          <p:cNvSpPr>
            <a:spLocks noGrp="1"/>
          </p:cNvSpPr>
          <p:nvPr>
            <p:ph type="sldNum" sz="quarter" idx="5"/>
          </p:nvPr>
        </p:nvSpPr>
        <p:spPr/>
        <p:txBody>
          <a:bodyPr/>
          <a:lstStyle/>
          <a:p>
            <a:fld id="{092E30E0-DEAD-47CE-9507-E38D1C7DB9B8}" type="slidenum">
              <a:rPr lang="en-US"/>
              <a:t>10</a:t>
            </a:fld>
            <a:endParaRPr lang="en-US"/>
          </a:p>
        </p:txBody>
      </p:sp>
    </p:spTree>
    <p:extLst>
      <p:ext uri="{BB962C8B-B14F-4D97-AF65-F5344CB8AC3E}">
        <p14:creationId xmlns:p14="http://schemas.microsoft.com/office/powerpoint/2010/main" val="565674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Nick</a:t>
            </a:r>
          </a:p>
        </p:txBody>
      </p:sp>
      <p:sp>
        <p:nvSpPr>
          <p:cNvPr id="4" name="Slide Number Placeholder 3"/>
          <p:cNvSpPr>
            <a:spLocks noGrp="1"/>
          </p:cNvSpPr>
          <p:nvPr>
            <p:ph type="sldNum" sz="quarter" idx="5"/>
          </p:nvPr>
        </p:nvSpPr>
        <p:spPr/>
        <p:txBody>
          <a:bodyPr/>
          <a:lstStyle/>
          <a:p>
            <a:fld id="{092E30E0-DEAD-47CE-9507-E38D1C7DB9B8}" type="slidenum">
              <a:rPr lang="en-US"/>
              <a:t>11</a:t>
            </a:fld>
            <a:endParaRPr lang="en-US"/>
          </a:p>
        </p:txBody>
      </p:sp>
    </p:spTree>
    <p:extLst>
      <p:ext uri="{BB962C8B-B14F-4D97-AF65-F5344CB8AC3E}">
        <p14:creationId xmlns:p14="http://schemas.microsoft.com/office/powerpoint/2010/main" val="3320192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Nick</a:t>
            </a:r>
          </a:p>
        </p:txBody>
      </p:sp>
      <p:sp>
        <p:nvSpPr>
          <p:cNvPr id="4" name="Slide Number Placeholder 3"/>
          <p:cNvSpPr>
            <a:spLocks noGrp="1"/>
          </p:cNvSpPr>
          <p:nvPr>
            <p:ph type="sldNum" sz="quarter" idx="5"/>
          </p:nvPr>
        </p:nvSpPr>
        <p:spPr/>
        <p:txBody>
          <a:bodyPr/>
          <a:lstStyle/>
          <a:p>
            <a:fld id="{092E30E0-DEAD-47CE-9507-E38D1C7DB9B8}" type="slidenum">
              <a:rPr lang="en-US"/>
              <a:t>12</a:t>
            </a:fld>
            <a:endParaRPr lang="en-US"/>
          </a:p>
        </p:txBody>
      </p:sp>
    </p:spTree>
    <p:extLst>
      <p:ext uri="{BB962C8B-B14F-4D97-AF65-F5344CB8AC3E}">
        <p14:creationId xmlns:p14="http://schemas.microsoft.com/office/powerpoint/2010/main" val="114276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Ryan</a:t>
            </a:r>
          </a:p>
        </p:txBody>
      </p:sp>
      <p:sp>
        <p:nvSpPr>
          <p:cNvPr id="4" name="Slide Number Placeholder 3"/>
          <p:cNvSpPr>
            <a:spLocks noGrp="1"/>
          </p:cNvSpPr>
          <p:nvPr>
            <p:ph type="sldNum" sz="quarter" idx="5"/>
          </p:nvPr>
        </p:nvSpPr>
        <p:spPr/>
        <p:txBody>
          <a:bodyPr/>
          <a:lstStyle/>
          <a:p>
            <a:fld id="{092E30E0-DEAD-47CE-9507-E38D1C7DB9B8}" type="slidenum">
              <a:rPr lang="en-US"/>
              <a:t>13</a:t>
            </a:fld>
            <a:endParaRPr lang="en-US"/>
          </a:p>
        </p:txBody>
      </p:sp>
    </p:spTree>
    <p:extLst>
      <p:ext uri="{BB962C8B-B14F-4D97-AF65-F5344CB8AC3E}">
        <p14:creationId xmlns:p14="http://schemas.microsoft.com/office/powerpoint/2010/main" val="3262221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Anna</a:t>
            </a:r>
          </a:p>
        </p:txBody>
      </p:sp>
      <p:sp>
        <p:nvSpPr>
          <p:cNvPr id="4" name="Slide Number Placeholder 3"/>
          <p:cNvSpPr>
            <a:spLocks noGrp="1"/>
          </p:cNvSpPr>
          <p:nvPr>
            <p:ph type="sldNum" sz="quarter" idx="5"/>
          </p:nvPr>
        </p:nvSpPr>
        <p:spPr/>
        <p:txBody>
          <a:bodyPr/>
          <a:lstStyle/>
          <a:p>
            <a:fld id="{092E30E0-DEAD-47CE-9507-E38D1C7DB9B8}" type="slidenum">
              <a:rPr lang="en-US"/>
              <a:t>2</a:t>
            </a:fld>
            <a:endParaRPr lang="en-US"/>
          </a:p>
        </p:txBody>
      </p:sp>
    </p:spTree>
    <p:extLst>
      <p:ext uri="{BB962C8B-B14F-4D97-AF65-F5344CB8AC3E}">
        <p14:creationId xmlns:p14="http://schemas.microsoft.com/office/powerpoint/2010/main" val="62582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Anna</a:t>
            </a:r>
          </a:p>
        </p:txBody>
      </p:sp>
      <p:sp>
        <p:nvSpPr>
          <p:cNvPr id="4" name="Slide Number Placeholder 3"/>
          <p:cNvSpPr>
            <a:spLocks noGrp="1"/>
          </p:cNvSpPr>
          <p:nvPr>
            <p:ph type="sldNum" sz="quarter" idx="5"/>
          </p:nvPr>
        </p:nvSpPr>
        <p:spPr/>
        <p:txBody>
          <a:bodyPr/>
          <a:lstStyle/>
          <a:p>
            <a:fld id="{574AABFE-46D2-4239-8C6E-D398BF8258E4}" type="slidenum">
              <a:rPr lang="en-US"/>
              <a:t>3</a:t>
            </a:fld>
            <a:endParaRPr lang="en-US"/>
          </a:p>
        </p:txBody>
      </p:sp>
    </p:spTree>
    <p:extLst>
      <p:ext uri="{BB962C8B-B14F-4D97-AF65-F5344CB8AC3E}">
        <p14:creationId xmlns:p14="http://schemas.microsoft.com/office/powerpoint/2010/main" val="330579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Drew</a:t>
            </a:r>
          </a:p>
        </p:txBody>
      </p:sp>
      <p:sp>
        <p:nvSpPr>
          <p:cNvPr id="4" name="Slide Number Placeholder 3"/>
          <p:cNvSpPr>
            <a:spLocks noGrp="1"/>
          </p:cNvSpPr>
          <p:nvPr>
            <p:ph type="sldNum" sz="quarter" idx="5"/>
          </p:nvPr>
        </p:nvSpPr>
        <p:spPr/>
        <p:txBody>
          <a:bodyPr/>
          <a:lstStyle/>
          <a:p>
            <a:fld id="{092E30E0-DEAD-47CE-9507-E38D1C7DB9B8}" type="slidenum">
              <a:rPr lang="en-US"/>
              <a:t>4</a:t>
            </a:fld>
            <a:endParaRPr lang="en-US"/>
          </a:p>
        </p:txBody>
      </p:sp>
    </p:spTree>
    <p:extLst>
      <p:ext uri="{BB962C8B-B14F-4D97-AF65-F5344CB8AC3E}">
        <p14:creationId xmlns:p14="http://schemas.microsoft.com/office/powerpoint/2010/main" val="2129266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Drew</a:t>
            </a:r>
          </a:p>
        </p:txBody>
      </p:sp>
      <p:sp>
        <p:nvSpPr>
          <p:cNvPr id="4" name="Slide Number Placeholder 3"/>
          <p:cNvSpPr>
            <a:spLocks noGrp="1"/>
          </p:cNvSpPr>
          <p:nvPr>
            <p:ph type="sldNum" sz="quarter" idx="5"/>
          </p:nvPr>
        </p:nvSpPr>
        <p:spPr/>
        <p:txBody>
          <a:bodyPr/>
          <a:lstStyle/>
          <a:p>
            <a:fld id="{092E30E0-DEAD-47CE-9507-E38D1C7DB9B8}" type="slidenum">
              <a:rPr lang="en-US"/>
              <a:t>5</a:t>
            </a:fld>
            <a:endParaRPr lang="en-US"/>
          </a:p>
        </p:txBody>
      </p:sp>
    </p:spTree>
    <p:extLst>
      <p:ext uri="{BB962C8B-B14F-4D97-AF65-F5344CB8AC3E}">
        <p14:creationId xmlns:p14="http://schemas.microsoft.com/office/powerpoint/2010/main" val="1278135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Drew</a:t>
            </a:r>
          </a:p>
        </p:txBody>
      </p:sp>
      <p:sp>
        <p:nvSpPr>
          <p:cNvPr id="4" name="Slide Number Placeholder 3"/>
          <p:cNvSpPr>
            <a:spLocks noGrp="1"/>
          </p:cNvSpPr>
          <p:nvPr>
            <p:ph type="sldNum" sz="quarter" idx="5"/>
          </p:nvPr>
        </p:nvSpPr>
        <p:spPr/>
        <p:txBody>
          <a:bodyPr/>
          <a:lstStyle/>
          <a:p>
            <a:fld id="{092E30E0-DEAD-47CE-9507-E38D1C7DB9B8}" type="slidenum">
              <a:rPr lang="en-US"/>
              <a:t>6</a:t>
            </a:fld>
            <a:endParaRPr lang="en-US"/>
          </a:p>
        </p:txBody>
      </p:sp>
    </p:spTree>
    <p:extLst>
      <p:ext uri="{BB962C8B-B14F-4D97-AF65-F5344CB8AC3E}">
        <p14:creationId xmlns:p14="http://schemas.microsoft.com/office/powerpoint/2010/main" val="3076677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Brandon-</a:t>
            </a:r>
            <a:endParaRPr lang="en-US"/>
          </a:p>
          <a:p>
            <a:r>
              <a:rPr lang="en-US">
                <a:cs typeface="Calibri"/>
              </a:rPr>
              <a:t>After running our linear regression and seeing which variables were the most significant, the next step was to prep our data set for a k-means cluster analysis. Here we can see a snapshot of our data after taking the averages of all numerical values of importance. Now lets take a look at some interesting things we found after this analysis</a:t>
            </a:r>
          </a:p>
        </p:txBody>
      </p:sp>
      <p:sp>
        <p:nvSpPr>
          <p:cNvPr id="4" name="Slide Number Placeholder 3"/>
          <p:cNvSpPr>
            <a:spLocks noGrp="1"/>
          </p:cNvSpPr>
          <p:nvPr>
            <p:ph type="sldNum" sz="quarter" idx="5"/>
          </p:nvPr>
        </p:nvSpPr>
        <p:spPr/>
        <p:txBody>
          <a:bodyPr/>
          <a:lstStyle/>
          <a:p>
            <a:fld id="{092E30E0-DEAD-47CE-9507-E38D1C7DB9B8}" type="slidenum">
              <a:rPr lang="en-US"/>
              <a:t>7</a:t>
            </a:fld>
            <a:endParaRPr lang="en-US"/>
          </a:p>
        </p:txBody>
      </p:sp>
    </p:spTree>
    <p:extLst>
      <p:ext uri="{BB962C8B-B14F-4D97-AF65-F5344CB8AC3E}">
        <p14:creationId xmlns:p14="http://schemas.microsoft.com/office/powerpoint/2010/main" val="1866423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Brandon-</a:t>
            </a:r>
          </a:p>
          <a:p>
            <a:r>
              <a:rPr lang="en-US">
                <a:cs typeface="Calibri"/>
              </a:rPr>
              <a:t>After running our cluster analysis we got this elbow plot on the top right and we noticed that we had a choice between 4 or 5 clusters. When we chose 5 clusters, we saw that there was only 1 store in cluster 5, so we chose to get rid of it and add the store to cluster 4. Some interesting takeaways are weekly sales being correlated to unemployment rate. For example, cluster 1 had the highest weekly sales per store and it also had the highest unemployment rate. We brainstormed why that may be the case, and a few possibilities are that maybe people have more time on their hands to go out and shop for groceries instead of being at work for most of the day OR they might just want to be more conservative with their spending so they turn to </a:t>
            </a:r>
            <a:r>
              <a:rPr lang="en-US" err="1">
                <a:cs typeface="Calibri"/>
              </a:rPr>
              <a:t>walmart</a:t>
            </a:r>
            <a:r>
              <a:rPr lang="en-US">
                <a:cs typeface="Calibri"/>
              </a:rPr>
              <a:t> who's known for low-cost items. We also saw that store size had an impact on weekly sales, which made a lot of sense. The bigger the store is, the more variety and products they can put on shelves. Which is why we see that cluster 2 has the lowest weekly sales. Markdown 1 was the best period overall. But above all, we saw that all clusters struggled with markdown period 3. Now let's take a look at what our linear regression models tell us about each cluster.</a:t>
            </a:r>
          </a:p>
        </p:txBody>
      </p:sp>
      <p:sp>
        <p:nvSpPr>
          <p:cNvPr id="4" name="Slide Number Placeholder 3"/>
          <p:cNvSpPr>
            <a:spLocks noGrp="1"/>
          </p:cNvSpPr>
          <p:nvPr>
            <p:ph type="sldNum" sz="quarter" idx="5"/>
          </p:nvPr>
        </p:nvSpPr>
        <p:spPr/>
        <p:txBody>
          <a:bodyPr/>
          <a:lstStyle/>
          <a:p>
            <a:fld id="{092E30E0-DEAD-47CE-9507-E38D1C7DB9B8}" type="slidenum">
              <a:rPr lang="en-US"/>
              <a:t>8</a:t>
            </a:fld>
            <a:endParaRPr lang="en-US"/>
          </a:p>
        </p:txBody>
      </p:sp>
    </p:spTree>
    <p:extLst>
      <p:ext uri="{BB962C8B-B14F-4D97-AF65-F5344CB8AC3E}">
        <p14:creationId xmlns:p14="http://schemas.microsoft.com/office/powerpoint/2010/main" val="1245267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Nick</a:t>
            </a:r>
          </a:p>
        </p:txBody>
      </p:sp>
      <p:sp>
        <p:nvSpPr>
          <p:cNvPr id="4" name="Slide Number Placeholder 3"/>
          <p:cNvSpPr>
            <a:spLocks noGrp="1"/>
          </p:cNvSpPr>
          <p:nvPr>
            <p:ph type="sldNum" sz="quarter" idx="5"/>
          </p:nvPr>
        </p:nvSpPr>
        <p:spPr/>
        <p:txBody>
          <a:bodyPr/>
          <a:lstStyle/>
          <a:p>
            <a:fld id="{092E30E0-DEAD-47CE-9507-E38D1C7DB9B8}" type="slidenum">
              <a:rPr lang="en-US"/>
              <a:t>9</a:t>
            </a:fld>
            <a:endParaRPr lang="en-US"/>
          </a:p>
        </p:txBody>
      </p:sp>
    </p:spTree>
    <p:extLst>
      <p:ext uri="{BB962C8B-B14F-4D97-AF65-F5344CB8AC3E}">
        <p14:creationId xmlns:p14="http://schemas.microsoft.com/office/powerpoint/2010/main" val="152385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6833-BEBF-4101-B722-DF9DC3DE3C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57D9F3-27F7-475C-825B-C03220146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27C430-17AF-48C9-A352-47D11CE7545B}"/>
              </a:ext>
            </a:extLst>
          </p:cNvPr>
          <p:cNvSpPr>
            <a:spLocks noGrp="1"/>
          </p:cNvSpPr>
          <p:nvPr>
            <p:ph type="dt" sz="half" idx="10"/>
          </p:nvPr>
        </p:nvSpPr>
        <p:spPr/>
        <p:txBody>
          <a:bodyPr/>
          <a:lstStyle/>
          <a:p>
            <a:fld id="{437E34D7-0C1B-4293-8215-2B9A5C71629B}" type="datetimeFigureOut">
              <a:rPr lang="en-US" smtClean="0"/>
              <a:t>12/13/2021</a:t>
            </a:fld>
            <a:endParaRPr lang="en-US"/>
          </a:p>
        </p:txBody>
      </p:sp>
      <p:sp>
        <p:nvSpPr>
          <p:cNvPr id="5" name="Footer Placeholder 4">
            <a:extLst>
              <a:ext uri="{FF2B5EF4-FFF2-40B4-BE49-F238E27FC236}">
                <a16:creationId xmlns:a16="http://schemas.microsoft.com/office/drawing/2014/main" id="{1517DAF0-9134-4ADE-97A0-8B4B8BA90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5519A-1559-441B-8F90-160425EBEB27}"/>
              </a:ext>
            </a:extLst>
          </p:cNvPr>
          <p:cNvSpPr>
            <a:spLocks noGrp="1"/>
          </p:cNvSpPr>
          <p:nvPr>
            <p:ph type="sldNum" sz="quarter" idx="12"/>
          </p:nvPr>
        </p:nvSpPr>
        <p:spPr/>
        <p:txBody>
          <a:bodyPr/>
          <a:lstStyle/>
          <a:p>
            <a:fld id="{69E81ACD-9668-409B-AC25-9FBD34DD1E39}" type="slidenum">
              <a:rPr lang="en-US" smtClean="0"/>
              <a:t>‹#›</a:t>
            </a:fld>
            <a:endParaRPr lang="en-US"/>
          </a:p>
        </p:txBody>
      </p:sp>
    </p:spTree>
    <p:extLst>
      <p:ext uri="{BB962C8B-B14F-4D97-AF65-F5344CB8AC3E}">
        <p14:creationId xmlns:p14="http://schemas.microsoft.com/office/powerpoint/2010/main" val="286865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C470-B52F-4D8B-BB7B-CF4042DED1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5D6E9A-0A87-4B05-BCDB-89A7E6A5EB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563FC-B2B3-4381-AA8C-49FC6854B1F8}"/>
              </a:ext>
            </a:extLst>
          </p:cNvPr>
          <p:cNvSpPr>
            <a:spLocks noGrp="1"/>
          </p:cNvSpPr>
          <p:nvPr>
            <p:ph type="dt" sz="half" idx="10"/>
          </p:nvPr>
        </p:nvSpPr>
        <p:spPr/>
        <p:txBody>
          <a:bodyPr/>
          <a:lstStyle/>
          <a:p>
            <a:fld id="{437E34D7-0C1B-4293-8215-2B9A5C71629B}" type="datetimeFigureOut">
              <a:rPr lang="en-US" smtClean="0"/>
              <a:t>12/13/2021</a:t>
            </a:fld>
            <a:endParaRPr lang="en-US"/>
          </a:p>
        </p:txBody>
      </p:sp>
      <p:sp>
        <p:nvSpPr>
          <p:cNvPr id="5" name="Footer Placeholder 4">
            <a:extLst>
              <a:ext uri="{FF2B5EF4-FFF2-40B4-BE49-F238E27FC236}">
                <a16:creationId xmlns:a16="http://schemas.microsoft.com/office/drawing/2014/main" id="{4DC0B7DC-C01F-4B04-A441-1E76B5E84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ED123-C83B-4732-8A21-00B67E61210D}"/>
              </a:ext>
            </a:extLst>
          </p:cNvPr>
          <p:cNvSpPr>
            <a:spLocks noGrp="1"/>
          </p:cNvSpPr>
          <p:nvPr>
            <p:ph type="sldNum" sz="quarter" idx="12"/>
          </p:nvPr>
        </p:nvSpPr>
        <p:spPr/>
        <p:txBody>
          <a:bodyPr/>
          <a:lstStyle/>
          <a:p>
            <a:fld id="{69E81ACD-9668-409B-AC25-9FBD34DD1E39}" type="slidenum">
              <a:rPr lang="en-US" smtClean="0"/>
              <a:t>‹#›</a:t>
            </a:fld>
            <a:endParaRPr lang="en-US"/>
          </a:p>
        </p:txBody>
      </p:sp>
    </p:spTree>
    <p:extLst>
      <p:ext uri="{BB962C8B-B14F-4D97-AF65-F5344CB8AC3E}">
        <p14:creationId xmlns:p14="http://schemas.microsoft.com/office/powerpoint/2010/main" val="2158119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B68B1E-F82A-45D4-BF79-A6867FF14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69A46B-4D3E-4180-A7FD-AC31DEA568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ABB9C-3501-4B44-A4B6-95C298203054}"/>
              </a:ext>
            </a:extLst>
          </p:cNvPr>
          <p:cNvSpPr>
            <a:spLocks noGrp="1"/>
          </p:cNvSpPr>
          <p:nvPr>
            <p:ph type="dt" sz="half" idx="10"/>
          </p:nvPr>
        </p:nvSpPr>
        <p:spPr/>
        <p:txBody>
          <a:bodyPr/>
          <a:lstStyle/>
          <a:p>
            <a:fld id="{437E34D7-0C1B-4293-8215-2B9A5C71629B}" type="datetimeFigureOut">
              <a:rPr lang="en-US" smtClean="0"/>
              <a:t>12/13/2021</a:t>
            </a:fld>
            <a:endParaRPr lang="en-US"/>
          </a:p>
        </p:txBody>
      </p:sp>
      <p:sp>
        <p:nvSpPr>
          <p:cNvPr id="5" name="Footer Placeholder 4">
            <a:extLst>
              <a:ext uri="{FF2B5EF4-FFF2-40B4-BE49-F238E27FC236}">
                <a16:creationId xmlns:a16="http://schemas.microsoft.com/office/drawing/2014/main" id="{E4AC0B23-8EB4-46F0-857E-5B4F9910E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7B919-91C8-4D64-B051-F484DE9FDC79}"/>
              </a:ext>
            </a:extLst>
          </p:cNvPr>
          <p:cNvSpPr>
            <a:spLocks noGrp="1"/>
          </p:cNvSpPr>
          <p:nvPr>
            <p:ph type="sldNum" sz="quarter" idx="12"/>
          </p:nvPr>
        </p:nvSpPr>
        <p:spPr/>
        <p:txBody>
          <a:bodyPr/>
          <a:lstStyle/>
          <a:p>
            <a:fld id="{69E81ACD-9668-409B-AC25-9FBD34DD1E39}" type="slidenum">
              <a:rPr lang="en-US" smtClean="0"/>
              <a:t>‹#›</a:t>
            </a:fld>
            <a:endParaRPr lang="en-US"/>
          </a:p>
        </p:txBody>
      </p:sp>
    </p:spTree>
    <p:extLst>
      <p:ext uri="{BB962C8B-B14F-4D97-AF65-F5344CB8AC3E}">
        <p14:creationId xmlns:p14="http://schemas.microsoft.com/office/powerpoint/2010/main" val="37548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3F49-E856-4FDE-8510-83E82EED2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A90736-3372-4F3A-98F5-A16C6D1032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963C7-996E-4D58-BFFA-E726E810A162}"/>
              </a:ext>
            </a:extLst>
          </p:cNvPr>
          <p:cNvSpPr>
            <a:spLocks noGrp="1"/>
          </p:cNvSpPr>
          <p:nvPr>
            <p:ph type="dt" sz="half" idx="10"/>
          </p:nvPr>
        </p:nvSpPr>
        <p:spPr/>
        <p:txBody>
          <a:bodyPr/>
          <a:lstStyle/>
          <a:p>
            <a:fld id="{437E34D7-0C1B-4293-8215-2B9A5C71629B}" type="datetimeFigureOut">
              <a:rPr lang="en-US" smtClean="0"/>
              <a:t>12/13/2021</a:t>
            </a:fld>
            <a:endParaRPr lang="en-US"/>
          </a:p>
        </p:txBody>
      </p:sp>
      <p:sp>
        <p:nvSpPr>
          <p:cNvPr id="5" name="Footer Placeholder 4">
            <a:extLst>
              <a:ext uri="{FF2B5EF4-FFF2-40B4-BE49-F238E27FC236}">
                <a16:creationId xmlns:a16="http://schemas.microsoft.com/office/drawing/2014/main" id="{5AD3F28F-CB79-4D96-A338-621F0F845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3307F-18A8-42E0-8636-E7EA1B71974D}"/>
              </a:ext>
            </a:extLst>
          </p:cNvPr>
          <p:cNvSpPr>
            <a:spLocks noGrp="1"/>
          </p:cNvSpPr>
          <p:nvPr>
            <p:ph type="sldNum" sz="quarter" idx="12"/>
          </p:nvPr>
        </p:nvSpPr>
        <p:spPr/>
        <p:txBody>
          <a:bodyPr/>
          <a:lstStyle/>
          <a:p>
            <a:fld id="{69E81ACD-9668-409B-AC25-9FBD34DD1E39}" type="slidenum">
              <a:rPr lang="en-US" smtClean="0"/>
              <a:t>‹#›</a:t>
            </a:fld>
            <a:endParaRPr lang="en-US"/>
          </a:p>
        </p:txBody>
      </p:sp>
    </p:spTree>
    <p:extLst>
      <p:ext uri="{BB962C8B-B14F-4D97-AF65-F5344CB8AC3E}">
        <p14:creationId xmlns:p14="http://schemas.microsoft.com/office/powerpoint/2010/main" val="141630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7CB-BDA7-4FD6-AE21-EC6126964B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A3109A-2AD7-4AAD-BD50-D1DE4E46B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6627F2-BD56-4FFC-B7B1-165991E34FDB}"/>
              </a:ext>
            </a:extLst>
          </p:cNvPr>
          <p:cNvSpPr>
            <a:spLocks noGrp="1"/>
          </p:cNvSpPr>
          <p:nvPr>
            <p:ph type="dt" sz="half" idx="10"/>
          </p:nvPr>
        </p:nvSpPr>
        <p:spPr/>
        <p:txBody>
          <a:bodyPr/>
          <a:lstStyle/>
          <a:p>
            <a:fld id="{437E34D7-0C1B-4293-8215-2B9A5C71629B}" type="datetimeFigureOut">
              <a:rPr lang="en-US" smtClean="0"/>
              <a:t>12/13/2021</a:t>
            </a:fld>
            <a:endParaRPr lang="en-US"/>
          </a:p>
        </p:txBody>
      </p:sp>
      <p:sp>
        <p:nvSpPr>
          <p:cNvPr id="5" name="Footer Placeholder 4">
            <a:extLst>
              <a:ext uri="{FF2B5EF4-FFF2-40B4-BE49-F238E27FC236}">
                <a16:creationId xmlns:a16="http://schemas.microsoft.com/office/drawing/2014/main" id="{694F6942-416F-4F5D-B24B-67EF6B8DD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C61A1-1E2C-4888-B0B0-AA4CA0F1F25D}"/>
              </a:ext>
            </a:extLst>
          </p:cNvPr>
          <p:cNvSpPr>
            <a:spLocks noGrp="1"/>
          </p:cNvSpPr>
          <p:nvPr>
            <p:ph type="sldNum" sz="quarter" idx="12"/>
          </p:nvPr>
        </p:nvSpPr>
        <p:spPr/>
        <p:txBody>
          <a:bodyPr/>
          <a:lstStyle/>
          <a:p>
            <a:fld id="{69E81ACD-9668-409B-AC25-9FBD34DD1E39}" type="slidenum">
              <a:rPr lang="en-US" smtClean="0"/>
              <a:t>‹#›</a:t>
            </a:fld>
            <a:endParaRPr lang="en-US"/>
          </a:p>
        </p:txBody>
      </p:sp>
    </p:spTree>
    <p:extLst>
      <p:ext uri="{BB962C8B-B14F-4D97-AF65-F5344CB8AC3E}">
        <p14:creationId xmlns:p14="http://schemas.microsoft.com/office/powerpoint/2010/main" val="31309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BF68-665C-4E36-A454-708086ECE1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DEA1E-6E60-4C4A-8CA9-E14B8A2F3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EA7F35-05F6-4BB9-8E36-A972D7426B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FBF970-A705-43B2-8BBC-8FEC10144E40}"/>
              </a:ext>
            </a:extLst>
          </p:cNvPr>
          <p:cNvSpPr>
            <a:spLocks noGrp="1"/>
          </p:cNvSpPr>
          <p:nvPr>
            <p:ph type="dt" sz="half" idx="10"/>
          </p:nvPr>
        </p:nvSpPr>
        <p:spPr/>
        <p:txBody>
          <a:bodyPr/>
          <a:lstStyle/>
          <a:p>
            <a:fld id="{437E34D7-0C1B-4293-8215-2B9A5C71629B}" type="datetimeFigureOut">
              <a:rPr lang="en-US" smtClean="0"/>
              <a:t>12/13/2021</a:t>
            </a:fld>
            <a:endParaRPr lang="en-US"/>
          </a:p>
        </p:txBody>
      </p:sp>
      <p:sp>
        <p:nvSpPr>
          <p:cNvPr id="6" name="Footer Placeholder 5">
            <a:extLst>
              <a:ext uri="{FF2B5EF4-FFF2-40B4-BE49-F238E27FC236}">
                <a16:creationId xmlns:a16="http://schemas.microsoft.com/office/drawing/2014/main" id="{4FE9DEDB-B15F-4A79-AE79-C537C56C48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7485F-A988-43A5-8381-53F8C1107E83}"/>
              </a:ext>
            </a:extLst>
          </p:cNvPr>
          <p:cNvSpPr>
            <a:spLocks noGrp="1"/>
          </p:cNvSpPr>
          <p:nvPr>
            <p:ph type="sldNum" sz="quarter" idx="12"/>
          </p:nvPr>
        </p:nvSpPr>
        <p:spPr/>
        <p:txBody>
          <a:bodyPr/>
          <a:lstStyle/>
          <a:p>
            <a:fld id="{69E81ACD-9668-409B-AC25-9FBD34DD1E39}" type="slidenum">
              <a:rPr lang="en-US" smtClean="0"/>
              <a:t>‹#›</a:t>
            </a:fld>
            <a:endParaRPr lang="en-US"/>
          </a:p>
        </p:txBody>
      </p:sp>
    </p:spTree>
    <p:extLst>
      <p:ext uri="{BB962C8B-B14F-4D97-AF65-F5344CB8AC3E}">
        <p14:creationId xmlns:p14="http://schemas.microsoft.com/office/powerpoint/2010/main" val="193142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817D-F0B1-4980-BA63-B72734EAC9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22CEF5-B444-48C6-B09A-CEF376C775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31E4D3-CB56-428C-AC11-340E90C16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474512-E3EF-4A21-B9F9-D615F4FCB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EE22E-36B6-4E68-B1E1-4811D0FBA6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047316-E547-489B-A626-DE9F4FC28007}"/>
              </a:ext>
            </a:extLst>
          </p:cNvPr>
          <p:cNvSpPr>
            <a:spLocks noGrp="1"/>
          </p:cNvSpPr>
          <p:nvPr>
            <p:ph type="dt" sz="half" idx="10"/>
          </p:nvPr>
        </p:nvSpPr>
        <p:spPr/>
        <p:txBody>
          <a:bodyPr/>
          <a:lstStyle/>
          <a:p>
            <a:fld id="{437E34D7-0C1B-4293-8215-2B9A5C71629B}" type="datetimeFigureOut">
              <a:rPr lang="en-US" smtClean="0"/>
              <a:t>12/13/2021</a:t>
            </a:fld>
            <a:endParaRPr lang="en-US"/>
          </a:p>
        </p:txBody>
      </p:sp>
      <p:sp>
        <p:nvSpPr>
          <p:cNvPr id="8" name="Footer Placeholder 7">
            <a:extLst>
              <a:ext uri="{FF2B5EF4-FFF2-40B4-BE49-F238E27FC236}">
                <a16:creationId xmlns:a16="http://schemas.microsoft.com/office/drawing/2014/main" id="{71227563-85FE-452A-A4E8-64ADE929F7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520EF5-C7FC-4491-9BB0-EEF03A25E16C}"/>
              </a:ext>
            </a:extLst>
          </p:cNvPr>
          <p:cNvSpPr>
            <a:spLocks noGrp="1"/>
          </p:cNvSpPr>
          <p:nvPr>
            <p:ph type="sldNum" sz="quarter" idx="12"/>
          </p:nvPr>
        </p:nvSpPr>
        <p:spPr/>
        <p:txBody>
          <a:bodyPr/>
          <a:lstStyle/>
          <a:p>
            <a:fld id="{69E81ACD-9668-409B-AC25-9FBD34DD1E39}" type="slidenum">
              <a:rPr lang="en-US" smtClean="0"/>
              <a:t>‹#›</a:t>
            </a:fld>
            <a:endParaRPr lang="en-US"/>
          </a:p>
        </p:txBody>
      </p:sp>
    </p:spTree>
    <p:extLst>
      <p:ext uri="{BB962C8B-B14F-4D97-AF65-F5344CB8AC3E}">
        <p14:creationId xmlns:p14="http://schemas.microsoft.com/office/powerpoint/2010/main" val="137324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1299-83D3-421F-B255-D69D83785F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AFA2E8-2F3A-4882-85B8-FC8A8A5CFF8F}"/>
              </a:ext>
            </a:extLst>
          </p:cNvPr>
          <p:cNvSpPr>
            <a:spLocks noGrp="1"/>
          </p:cNvSpPr>
          <p:nvPr>
            <p:ph type="dt" sz="half" idx="10"/>
          </p:nvPr>
        </p:nvSpPr>
        <p:spPr/>
        <p:txBody>
          <a:bodyPr/>
          <a:lstStyle/>
          <a:p>
            <a:fld id="{437E34D7-0C1B-4293-8215-2B9A5C71629B}" type="datetimeFigureOut">
              <a:rPr lang="en-US" smtClean="0"/>
              <a:t>12/13/2021</a:t>
            </a:fld>
            <a:endParaRPr lang="en-US"/>
          </a:p>
        </p:txBody>
      </p:sp>
      <p:sp>
        <p:nvSpPr>
          <p:cNvPr id="4" name="Footer Placeholder 3">
            <a:extLst>
              <a:ext uri="{FF2B5EF4-FFF2-40B4-BE49-F238E27FC236}">
                <a16:creationId xmlns:a16="http://schemas.microsoft.com/office/drawing/2014/main" id="{A9388C94-B6DE-4F17-8460-B378ED44E1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6B0EA8-447E-49A0-9ADD-67B2CB876380}"/>
              </a:ext>
            </a:extLst>
          </p:cNvPr>
          <p:cNvSpPr>
            <a:spLocks noGrp="1"/>
          </p:cNvSpPr>
          <p:nvPr>
            <p:ph type="sldNum" sz="quarter" idx="12"/>
          </p:nvPr>
        </p:nvSpPr>
        <p:spPr/>
        <p:txBody>
          <a:bodyPr/>
          <a:lstStyle/>
          <a:p>
            <a:fld id="{69E81ACD-9668-409B-AC25-9FBD34DD1E39}" type="slidenum">
              <a:rPr lang="en-US" smtClean="0"/>
              <a:t>‹#›</a:t>
            </a:fld>
            <a:endParaRPr lang="en-US"/>
          </a:p>
        </p:txBody>
      </p:sp>
    </p:spTree>
    <p:extLst>
      <p:ext uri="{BB962C8B-B14F-4D97-AF65-F5344CB8AC3E}">
        <p14:creationId xmlns:p14="http://schemas.microsoft.com/office/powerpoint/2010/main" val="723630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9F1519-6CDC-46D8-B901-8AF1CFE7F913}"/>
              </a:ext>
            </a:extLst>
          </p:cNvPr>
          <p:cNvSpPr>
            <a:spLocks noGrp="1"/>
          </p:cNvSpPr>
          <p:nvPr>
            <p:ph type="dt" sz="half" idx="10"/>
          </p:nvPr>
        </p:nvSpPr>
        <p:spPr/>
        <p:txBody>
          <a:bodyPr/>
          <a:lstStyle/>
          <a:p>
            <a:fld id="{437E34D7-0C1B-4293-8215-2B9A5C71629B}" type="datetimeFigureOut">
              <a:rPr lang="en-US" smtClean="0"/>
              <a:t>12/13/2021</a:t>
            </a:fld>
            <a:endParaRPr lang="en-US"/>
          </a:p>
        </p:txBody>
      </p:sp>
      <p:sp>
        <p:nvSpPr>
          <p:cNvPr id="3" name="Footer Placeholder 2">
            <a:extLst>
              <a:ext uri="{FF2B5EF4-FFF2-40B4-BE49-F238E27FC236}">
                <a16:creationId xmlns:a16="http://schemas.microsoft.com/office/drawing/2014/main" id="{ED69873E-FE68-4894-8AB2-11F1DAA7D0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260408-2FAC-4A46-9D21-161AC3B433A0}"/>
              </a:ext>
            </a:extLst>
          </p:cNvPr>
          <p:cNvSpPr>
            <a:spLocks noGrp="1"/>
          </p:cNvSpPr>
          <p:nvPr>
            <p:ph type="sldNum" sz="quarter" idx="12"/>
          </p:nvPr>
        </p:nvSpPr>
        <p:spPr/>
        <p:txBody>
          <a:bodyPr/>
          <a:lstStyle/>
          <a:p>
            <a:fld id="{69E81ACD-9668-409B-AC25-9FBD34DD1E39}" type="slidenum">
              <a:rPr lang="en-US" smtClean="0"/>
              <a:t>‹#›</a:t>
            </a:fld>
            <a:endParaRPr lang="en-US"/>
          </a:p>
        </p:txBody>
      </p:sp>
    </p:spTree>
    <p:extLst>
      <p:ext uri="{BB962C8B-B14F-4D97-AF65-F5344CB8AC3E}">
        <p14:creationId xmlns:p14="http://schemas.microsoft.com/office/powerpoint/2010/main" val="54550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C61E-91AE-41F5-A29C-75620A449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E9161B-B405-422C-AA14-C8297751A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463982-A5DB-4D88-9D0B-8A4777D5D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535F81-D7CB-496E-BED4-343221703E78}"/>
              </a:ext>
            </a:extLst>
          </p:cNvPr>
          <p:cNvSpPr>
            <a:spLocks noGrp="1"/>
          </p:cNvSpPr>
          <p:nvPr>
            <p:ph type="dt" sz="half" idx="10"/>
          </p:nvPr>
        </p:nvSpPr>
        <p:spPr/>
        <p:txBody>
          <a:bodyPr/>
          <a:lstStyle/>
          <a:p>
            <a:fld id="{437E34D7-0C1B-4293-8215-2B9A5C71629B}" type="datetimeFigureOut">
              <a:rPr lang="en-US" smtClean="0"/>
              <a:t>12/13/2021</a:t>
            </a:fld>
            <a:endParaRPr lang="en-US"/>
          </a:p>
        </p:txBody>
      </p:sp>
      <p:sp>
        <p:nvSpPr>
          <p:cNvPr id="6" name="Footer Placeholder 5">
            <a:extLst>
              <a:ext uri="{FF2B5EF4-FFF2-40B4-BE49-F238E27FC236}">
                <a16:creationId xmlns:a16="http://schemas.microsoft.com/office/drawing/2014/main" id="{2292B939-0556-48CF-BB57-8AA9B7B4C2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57936-EF21-4F9D-A5E0-63732F542516}"/>
              </a:ext>
            </a:extLst>
          </p:cNvPr>
          <p:cNvSpPr>
            <a:spLocks noGrp="1"/>
          </p:cNvSpPr>
          <p:nvPr>
            <p:ph type="sldNum" sz="quarter" idx="12"/>
          </p:nvPr>
        </p:nvSpPr>
        <p:spPr/>
        <p:txBody>
          <a:bodyPr/>
          <a:lstStyle/>
          <a:p>
            <a:fld id="{69E81ACD-9668-409B-AC25-9FBD34DD1E39}" type="slidenum">
              <a:rPr lang="en-US" smtClean="0"/>
              <a:t>‹#›</a:t>
            </a:fld>
            <a:endParaRPr lang="en-US"/>
          </a:p>
        </p:txBody>
      </p:sp>
    </p:spTree>
    <p:extLst>
      <p:ext uri="{BB962C8B-B14F-4D97-AF65-F5344CB8AC3E}">
        <p14:creationId xmlns:p14="http://schemas.microsoft.com/office/powerpoint/2010/main" val="132977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0966-84CE-4190-AD86-23A1375D5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A83002-986D-48CA-94FA-8A9F02DA5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98677F-D4CB-491C-93F1-0C76FE3CA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42FFA9-016B-4FEB-A9A7-0FB98916A639}"/>
              </a:ext>
            </a:extLst>
          </p:cNvPr>
          <p:cNvSpPr>
            <a:spLocks noGrp="1"/>
          </p:cNvSpPr>
          <p:nvPr>
            <p:ph type="dt" sz="half" idx="10"/>
          </p:nvPr>
        </p:nvSpPr>
        <p:spPr/>
        <p:txBody>
          <a:bodyPr/>
          <a:lstStyle/>
          <a:p>
            <a:fld id="{437E34D7-0C1B-4293-8215-2B9A5C71629B}" type="datetimeFigureOut">
              <a:rPr lang="en-US" smtClean="0"/>
              <a:t>12/13/2021</a:t>
            </a:fld>
            <a:endParaRPr lang="en-US"/>
          </a:p>
        </p:txBody>
      </p:sp>
      <p:sp>
        <p:nvSpPr>
          <p:cNvPr id="6" name="Footer Placeholder 5">
            <a:extLst>
              <a:ext uri="{FF2B5EF4-FFF2-40B4-BE49-F238E27FC236}">
                <a16:creationId xmlns:a16="http://schemas.microsoft.com/office/drawing/2014/main" id="{C8EB81AE-8AF1-4F13-B6BA-695B613B8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7F4BE-6E95-4489-B055-4B4292FF318A}"/>
              </a:ext>
            </a:extLst>
          </p:cNvPr>
          <p:cNvSpPr>
            <a:spLocks noGrp="1"/>
          </p:cNvSpPr>
          <p:nvPr>
            <p:ph type="sldNum" sz="quarter" idx="12"/>
          </p:nvPr>
        </p:nvSpPr>
        <p:spPr/>
        <p:txBody>
          <a:bodyPr/>
          <a:lstStyle/>
          <a:p>
            <a:fld id="{69E81ACD-9668-409B-AC25-9FBD34DD1E39}" type="slidenum">
              <a:rPr lang="en-US" smtClean="0"/>
              <a:t>‹#›</a:t>
            </a:fld>
            <a:endParaRPr lang="en-US"/>
          </a:p>
        </p:txBody>
      </p:sp>
    </p:spTree>
    <p:extLst>
      <p:ext uri="{BB962C8B-B14F-4D97-AF65-F5344CB8AC3E}">
        <p14:creationId xmlns:p14="http://schemas.microsoft.com/office/powerpoint/2010/main" val="208080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014CE-E7FB-47C8-B6F5-04AAEE4035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CA3367-1CE5-45A3-A97B-B3A6E29B5F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8B3DA-FB8C-444F-8145-29B731522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E34D7-0C1B-4293-8215-2B9A5C71629B}" type="datetimeFigureOut">
              <a:rPr lang="en-US" smtClean="0"/>
              <a:t>12/13/2021</a:t>
            </a:fld>
            <a:endParaRPr lang="en-US"/>
          </a:p>
        </p:txBody>
      </p:sp>
      <p:sp>
        <p:nvSpPr>
          <p:cNvPr id="5" name="Footer Placeholder 4">
            <a:extLst>
              <a:ext uri="{FF2B5EF4-FFF2-40B4-BE49-F238E27FC236}">
                <a16:creationId xmlns:a16="http://schemas.microsoft.com/office/drawing/2014/main" id="{B63D475B-09C2-449B-95C9-A82264B077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6543DB-23B3-4876-96C3-68AD21E87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81ACD-9668-409B-AC25-9FBD34DD1E39}" type="slidenum">
              <a:rPr lang="en-US" smtClean="0"/>
              <a:t>‹#›</a:t>
            </a:fld>
            <a:endParaRPr lang="en-US"/>
          </a:p>
        </p:txBody>
      </p:sp>
    </p:spTree>
    <p:extLst>
      <p:ext uri="{BB962C8B-B14F-4D97-AF65-F5344CB8AC3E}">
        <p14:creationId xmlns:p14="http://schemas.microsoft.com/office/powerpoint/2010/main" val="1696602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manjeetsingh/retaildataset?select=Features+data+set.csv"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hyperlink" Target="http://commons.wikimedia.org/wiki/File:Walmart_logo.svg"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5E1D5EB5-8BEC-4932-9189-556E1C99A2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257" r="11453" b="-1"/>
          <a:stretch/>
        </p:blipFill>
        <p:spPr bwMode="auto">
          <a:xfrm>
            <a:off x="20" y="1302606"/>
            <a:ext cx="4413566" cy="4252313"/>
          </a:xfrm>
          <a:custGeom>
            <a:avLst/>
            <a:gdLst/>
            <a:ahLst/>
            <a:cxnLst/>
            <a:rect l="l" t="t" r="r" b="b"/>
            <a:pathLst>
              <a:path w="4413586" h="4252313">
                <a:moveTo>
                  <a:pt x="0" y="0"/>
                </a:moveTo>
                <a:lnTo>
                  <a:pt x="2062856" y="0"/>
                </a:lnTo>
                <a:lnTo>
                  <a:pt x="2063084" y="493"/>
                </a:lnTo>
                <a:lnTo>
                  <a:pt x="2450944" y="493"/>
                </a:lnTo>
                <a:lnTo>
                  <a:pt x="4413586" y="4252313"/>
                </a:lnTo>
                <a:lnTo>
                  <a:pt x="388087" y="4252313"/>
                </a:lnTo>
                <a:lnTo>
                  <a:pt x="388087" y="4251820"/>
                </a:lnTo>
                <a:lnTo>
                  <a:pt x="0" y="4251820"/>
                </a:lnTo>
                <a:close/>
              </a:path>
            </a:pathLst>
          </a:cu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0CBF71E6-C54A-4E15-90AD-354C394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65697" y="1303083"/>
            <a:ext cx="9226303" cy="4251821"/>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3" name="Subtitle 2">
            <a:extLst>
              <a:ext uri="{FF2B5EF4-FFF2-40B4-BE49-F238E27FC236}">
                <a16:creationId xmlns:a16="http://schemas.microsoft.com/office/drawing/2014/main" id="{E4A91019-AA78-450A-9269-3F6FFFBC0259}"/>
              </a:ext>
            </a:extLst>
          </p:cNvPr>
          <p:cNvSpPr>
            <a:spLocks noGrp="1"/>
          </p:cNvSpPr>
          <p:nvPr>
            <p:ph type="subTitle" idx="1"/>
          </p:nvPr>
        </p:nvSpPr>
        <p:spPr>
          <a:xfrm>
            <a:off x="5326912" y="3863697"/>
            <a:ext cx="6029936" cy="911117"/>
          </a:xfrm>
        </p:spPr>
        <p:txBody>
          <a:bodyPr>
            <a:normAutofit/>
          </a:bodyPr>
          <a:lstStyle/>
          <a:p>
            <a:pPr algn="l"/>
            <a:r>
              <a:rPr lang="en-US" sz="2000">
                <a:solidFill>
                  <a:srgbClr val="FFFFFF"/>
                </a:solidFill>
              </a:rPr>
              <a:t>Anna Rose, Drew Shuryn, Nicholas Opalewski, Ryan Ferguson, Brandon Reyes</a:t>
            </a:r>
          </a:p>
        </p:txBody>
      </p:sp>
      <p:sp>
        <p:nvSpPr>
          <p:cNvPr id="2" name="Title 1">
            <a:extLst>
              <a:ext uri="{FF2B5EF4-FFF2-40B4-BE49-F238E27FC236}">
                <a16:creationId xmlns:a16="http://schemas.microsoft.com/office/drawing/2014/main" id="{06165B2F-B4FD-4051-9D4B-8FE21B03DDFB}"/>
              </a:ext>
            </a:extLst>
          </p:cNvPr>
          <p:cNvSpPr>
            <a:spLocks noGrp="1"/>
          </p:cNvSpPr>
          <p:nvPr>
            <p:ph type="ctrTitle"/>
          </p:nvPr>
        </p:nvSpPr>
        <p:spPr>
          <a:xfrm>
            <a:off x="4978589" y="1828800"/>
            <a:ext cx="6378259" cy="2027941"/>
          </a:xfrm>
        </p:spPr>
        <p:txBody>
          <a:bodyPr>
            <a:normAutofit/>
          </a:bodyPr>
          <a:lstStyle/>
          <a:p>
            <a:pPr algn="l"/>
            <a:r>
              <a:rPr lang="en-US">
                <a:solidFill>
                  <a:srgbClr val="FFFFFF"/>
                </a:solidFill>
              </a:rPr>
              <a:t>Marketing Analytics Team Project </a:t>
            </a:r>
          </a:p>
        </p:txBody>
      </p:sp>
    </p:spTree>
    <p:extLst>
      <p:ext uri="{BB962C8B-B14F-4D97-AF65-F5344CB8AC3E}">
        <p14:creationId xmlns:p14="http://schemas.microsoft.com/office/powerpoint/2010/main" val="211169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0FE9-E685-46F2-AD99-7F3E4B668A8A}"/>
              </a:ext>
            </a:extLst>
          </p:cNvPr>
          <p:cNvSpPr>
            <a:spLocks noGrp="1"/>
          </p:cNvSpPr>
          <p:nvPr>
            <p:ph type="title"/>
          </p:nvPr>
        </p:nvSpPr>
        <p:spPr>
          <a:xfrm>
            <a:off x="3101454" y="-90535"/>
            <a:ext cx="6921690" cy="1041235"/>
          </a:xfrm>
        </p:spPr>
        <p:txBody>
          <a:bodyPr>
            <a:normAutofit/>
          </a:bodyPr>
          <a:lstStyle/>
          <a:p>
            <a:r>
              <a:rPr lang="en-US">
                <a:cs typeface="Calibri Light"/>
              </a:rPr>
              <a:t>Linear Regression - Cluster 2 </a:t>
            </a:r>
          </a:p>
        </p:txBody>
      </p:sp>
      <p:pic>
        <p:nvPicPr>
          <p:cNvPr id="4" name="Picture 4" descr="Chart, box and whisker chart&#10;&#10;Description automatically generated">
            <a:extLst>
              <a:ext uri="{FF2B5EF4-FFF2-40B4-BE49-F238E27FC236}">
                <a16:creationId xmlns:a16="http://schemas.microsoft.com/office/drawing/2014/main" id="{0727BB6D-2EA8-453C-B9A7-46D6A3AD1BC5}"/>
              </a:ext>
            </a:extLst>
          </p:cNvPr>
          <p:cNvPicPr>
            <a:picLocks noChangeAspect="1"/>
          </p:cNvPicPr>
          <p:nvPr/>
        </p:nvPicPr>
        <p:blipFill>
          <a:blip r:embed="rId3"/>
          <a:stretch>
            <a:fillRect/>
          </a:stretch>
        </p:blipFill>
        <p:spPr>
          <a:xfrm>
            <a:off x="120331" y="839691"/>
            <a:ext cx="4883962" cy="3665104"/>
          </a:xfrm>
          <a:prstGeom prst="rect">
            <a:avLst/>
          </a:prstGeom>
        </p:spPr>
      </p:pic>
      <p:pic>
        <p:nvPicPr>
          <p:cNvPr id="5" name="Picture 5" descr="Table&#10;&#10;Description automatically generated">
            <a:extLst>
              <a:ext uri="{FF2B5EF4-FFF2-40B4-BE49-F238E27FC236}">
                <a16:creationId xmlns:a16="http://schemas.microsoft.com/office/drawing/2014/main" id="{29CEE123-2BA9-489C-BB65-54F66B24AE02}"/>
              </a:ext>
            </a:extLst>
          </p:cNvPr>
          <p:cNvPicPr>
            <a:picLocks noChangeAspect="1"/>
          </p:cNvPicPr>
          <p:nvPr/>
        </p:nvPicPr>
        <p:blipFill>
          <a:blip r:embed="rId4"/>
          <a:stretch>
            <a:fillRect/>
          </a:stretch>
        </p:blipFill>
        <p:spPr>
          <a:xfrm>
            <a:off x="121963" y="4635836"/>
            <a:ext cx="7125366" cy="1916110"/>
          </a:xfrm>
          <a:prstGeom prst="rect">
            <a:avLst/>
          </a:prstGeom>
        </p:spPr>
      </p:pic>
      <p:sp>
        <p:nvSpPr>
          <p:cNvPr id="6" name="TextBox 5">
            <a:extLst>
              <a:ext uri="{FF2B5EF4-FFF2-40B4-BE49-F238E27FC236}">
                <a16:creationId xmlns:a16="http://schemas.microsoft.com/office/drawing/2014/main" id="{94EBCA4B-8EA5-4299-89ED-27B0FF064033}"/>
              </a:ext>
            </a:extLst>
          </p:cNvPr>
          <p:cNvSpPr txBox="1"/>
          <p:nvPr/>
        </p:nvSpPr>
        <p:spPr>
          <a:xfrm>
            <a:off x="8011761" y="1322472"/>
            <a:ext cx="4031246"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Observations</a:t>
            </a:r>
          </a:p>
          <a:p>
            <a:pPr marL="285750" indent="-285750">
              <a:buFont typeface="Arial,Sans-Serif"/>
              <a:buChar char="•"/>
            </a:pPr>
            <a:r>
              <a:rPr lang="en-US" sz="2800">
                <a:ea typeface="+mn-lt"/>
                <a:cs typeface="+mn-lt"/>
              </a:rPr>
              <a:t>2.8% of variation in weekly sales is due to the 5 markdown periods</a:t>
            </a:r>
          </a:p>
          <a:p>
            <a:pPr marL="285750" indent="-285750">
              <a:buFont typeface="Arial,Sans-Serif"/>
              <a:buChar char="•"/>
            </a:pPr>
            <a:r>
              <a:rPr lang="en-US" sz="2800">
                <a:ea typeface="+mn-lt"/>
                <a:cs typeface="+mn-lt"/>
              </a:rPr>
              <a:t>Only markdown 5  was significant and had a positive impact on weekly sales</a:t>
            </a:r>
          </a:p>
          <a:p>
            <a:pPr marL="285750" indent="-285750">
              <a:buFont typeface="Arial,Sans-Serif"/>
              <a:buChar char="•"/>
            </a:pPr>
            <a:endParaRPr lang="en-US">
              <a:ea typeface="+mn-lt"/>
              <a:cs typeface="+mn-lt"/>
            </a:endParaRPr>
          </a:p>
          <a:p>
            <a:pPr marL="285750" indent="-285750">
              <a:buFont typeface="Arial,Sans-Serif"/>
              <a:buChar char="•"/>
            </a:pPr>
            <a:endParaRPr lang="en-US">
              <a:ea typeface="+mn-lt"/>
              <a:cs typeface="+mn-lt"/>
            </a:endParaRPr>
          </a:p>
          <a:p>
            <a:endParaRPr lang="en-US"/>
          </a:p>
          <a:p>
            <a:pPr marL="285750" indent="-285750">
              <a:buFont typeface="Arial"/>
              <a:buChar char="•"/>
            </a:pPr>
            <a:endParaRPr lang="en-US">
              <a:cs typeface="Calibri"/>
            </a:endParaRPr>
          </a:p>
        </p:txBody>
      </p:sp>
      <p:pic>
        <p:nvPicPr>
          <p:cNvPr id="7" name="Picture 7" descr="Table&#10;&#10;Description automatically generated">
            <a:extLst>
              <a:ext uri="{FF2B5EF4-FFF2-40B4-BE49-F238E27FC236}">
                <a16:creationId xmlns:a16="http://schemas.microsoft.com/office/drawing/2014/main" id="{E8AC360E-6BCF-431A-B1C3-DDD689BDCDF0}"/>
              </a:ext>
            </a:extLst>
          </p:cNvPr>
          <p:cNvPicPr>
            <a:picLocks noChangeAspect="1"/>
          </p:cNvPicPr>
          <p:nvPr/>
        </p:nvPicPr>
        <p:blipFill>
          <a:blip r:embed="rId5"/>
          <a:stretch>
            <a:fillRect/>
          </a:stretch>
        </p:blipFill>
        <p:spPr>
          <a:xfrm>
            <a:off x="5069842" y="844923"/>
            <a:ext cx="2444522" cy="3655360"/>
          </a:xfrm>
          <a:prstGeom prst="rect">
            <a:avLst/>
          </a:prstGeom>
        </p:spPr>
      </p:pic>
    </p:spTree>
    <p:extLst>
      <p:ext uri="{BB962C8B-B14F-4D97-AF65-F5344CB8AC3E}">
        <p14:creationId xmlns:p14="http://schemas.microsoft.com/office/powerpoint/2010/main" val="2294473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0FE9-E685-46F2-AD99-7F3E4B668A8A}"/>
              </a:ext>
            </a:extLst>
          </p:cNvPr>
          <p:cNvSpPr>
            <a:spLocks noGrp="1"/>
          </p:cNvSpPr>
          <p:nvPr>
            <p:ph type="title"/>
          </p:nvPr>
        </p:nvSpPr>
        <p:spPr>
          <a:xfrm>
            <a:off x="2589836" y="-237830"/>
            <a:ext cx="6828221" cy="1154770"/>
          </a:xfrm>
        </p:spPr>
        <p:txBody>
          <a:bodyPr>
            <a:normAutofit/>
          </a:bodyPr>
          <a:lstStyle/>
          <a:p>
            <a:r>
              <a:rPr lang="en-US">
                <a:cs typeface="Calibri Light"/>
              </a:rPr>
              <a:t>Linear Regression  - Cluster 3 </a:t>
            </a:r>
          </a:p>
        </p:txBody>
      </p:sp>
      <p:pic>
        <p:nvPicPr>
          <p:cNvPr id="3" name="Picture 3" descr="Chart, waterfall chart&#10;&#10;Description automatically generated">
            <a:extLst>
              <a:ext uri="{FF2B5EF4-FFF2-40B4-BE49-F238E27FC236}">
                <a16:creationId xmlns:a16="http://schemas.microsoft.com/office/drawing/2014/main" id="{22C464E2-9D7D-4566-9491-50D3D57CC9D0}"/>
              </a:ext>
            </a:extLst>
          </p:cNvPr>
          <p:cNvPicPr>
            <a:picLocks noChangeAspect="1"/>
          </p:cNvPicPr>
          <p:nvPr/>
        </p:nvPicPr>
        <p:blipFill>
          <a:blip r:embed="rId3"/>
          <a:stretch>
            <a:fillRect/>
          </a:stretch>
        </p:blipFill>
        <p:spPr>
          <a:xfrm>
            <a:off x="105945" y="919017"/>
            <a:ext cx="5315764" cy="4051375"/>
          </a:xfrm>
          <a:prstGeom prst="rect">
            <a:avLst/>
          </a:prstGeom>
        </p:spPr>
      </p:pic>
      <p:pic>
        <p:nvPicPr>
          <p:cNvPr id="4" name="Picture 4" descr="Table&#10;&#10;Description automatically generated">
            <a:extLst>
              <a:ext uri="{FF2B5EF4-FFF2-40B4-BE49-F238E27FC236}">
                <a16:creationId xmlns:a16="http://schemas.microsoft.com/office/drawing/2014/main" id="{1258B6A6-189C-4BE8-AEAE-9A8FB1884093}"/>
              </a:ext>
            </a:extLst>
          </p:cNvPr>
          <p:cNvPicPr>
            <a:picLocks noChangeAspect="1"/>
          </p:cNvPicPr>
          <p:nvPr/>
        </p:nvPicPr>
        <p:blipFill>
          <a:blip r:embed="rId4"/>
          <a:stretch>
            <a:fillRect/>
          </a:stretch>
        </p:blipFill>
        <p:spPr>
          <a:xfrm>
            <a:off x="164140" y="4970527"/>
            <a:ext cx="6579356" cy="1844226"/>
          </a:xfrm>
          <a:prstGeom prst="rect">
            <a:avLst/>
          </a:prstGeom>
        </p:spPr>
      </p:pic>
      <p:sp>
        <p:nvSpPr>
          <p:cNvPr id="6" name="TextBox 5">
            <a:extLst>
              <a:ext uri="{FF2B5EF4-FFF2-40B4-BE49-F238E27FC236}">
                <a16:creationId xmlns:a16="http://schemas.microsoft.com/office/drawing/2014/main" id="{64BF6BEB-47DF-4C4F-8928-3D52C91C5B7E}"/>
              </a:ext>
            </a:extLst>
          </p:cNvPr>
          <p:cNvSpPr txBox="1"/>
          <p:nvPr/>
        </p:nvSpPr>
        <p:spPr>
          <a:xfrm>
            <a:off x="8304131" y="1125215"/>
            <a:ext cx="3474596"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Segoe UI"/>
              </a:rPr>
              <a:t>Observations</a:t>
            </a:r>
            <a:r>
              <a:rPr lang="en-US" sz="2800">
                <a:cs typeface="Segoe UI"/>
              </a:rPr>
              <a:t>​</a:t>
            </a:r>
          </a:p>
          <a:p>
            <a:pPr marL="285750" indent="-285750">
              <a:buFont typeface="Arial"/>
              <a:buChar char="•"/>
            </a:pPr>
            <a:r>
              <a:rPr lang="en-US" sz="2800">
                <a:cs typeface="Arial"/>
              </a:rPr>
              <a:t>35.1% of variation in weekly sales is due to the 5 markdown periods​</a:t>
            </a:r>
            <a:endParaRPr lang="en-US" sz="2800">
              <a:cs typeface="Calibri" panose="020F0502020204030204"/>
            </a:endParaRPr>
          </a:p>
          <a:p>
            <a:pPr marL="285750" indent="-285750">
              <a:buFont typeface="Arial"/>
              <a:buChar char="•"/>
            </a:pPr>
            <a:r>
              <a:rPr lang="en-US" sz="2800">
                <a:cs typeface="Arial"/>
              </a:rPr>
              <a:t>All markdowns significant and had a positive impact on weekly sales​</a:t>
            </a:r>
            <a:endParaRPr lang="en-US" sz="2800">
              <a:cs typeface="Calibri"/>
            </a:endParaRPr>
          </a:p>
          <a:p>
            <a:pPr marL="285750" indent="-285750">
              <a:buFont typeface="Arial"/>
              <a:buChar char="•"/>
            </a:pPr>
            <a:endParaRPr lang="en-US" sz="2800">
              <a:cs typeface="Arial"/>
            </a:endParaRPr>
          </a:p>
          <a:p>
            <a:endParaRPr lang="en-US">
              <a:cs typeface="Arial"/>
            </a:endParaRPr>
          </a:p>
        </p:txBody>
      </p:sp>
      <p:pic>
        <p:nvPicPr>
          <p:cNvPr id="7" name="Picture 7" descr="Table&#10;&#10;Description automatically generated">
            <a:extLst>
              <a:ext uri="{FF2B5EF4-FFF2-40B4-BE49-F238E27FC236}">
                <a16:creationId xmlns:a16="http://schemas.microsoft.com/office/drawing/2014/main" id="{B1B50FAC-CC8C-419E-9438-3F2AEBA78C66}"/>
              </a:ext>
            </a:extLst>
          </p:cNvPr>
          <p:cNvPicPr>
            <a:picLocks noChangeAspect="1"/>
          </p:cNvPicPr>
          <p:nvPr/>
        </p:nvPicPr>
        <p:blipFill>
          <a:blip r:embed="rId5"/>
          <a:stretch>
            <a:fillRect/>
          </a:stretch>
        </p:blipFill>
        <p:spPr>
          <a:xfrm>
            <a:off x="5456612" y="924076"/>
            <a:ext cx="2778586" cy="4042228"/>
          </a:xfrm>
          <a:prstGeom prst="rect">
            <a:avLst/>
          </a:prstGeom>
        </p:spPr>
      </p:pic>
    </p:spTree>
    <p:extLst>
      <p:ext uri="{BB962C8B-B14F-4D97-AF65-F5344CB8AC3E}">
        <p14:creationId xmlns:p14="http://schemas.microsoft.com/office/powerpoint/2010/main" val="312348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0FE9-E685-46F2-AD99-7F3E4B668A8A}"/>
              </a:ext>
            </a:extLst>
          </p:cNvPr>
          <p:cNvSpPr>
            <a:spLocks noGrp="1"/>
          </p:cNvSpPr>
          <p:nvPr>
            <p:ph type="title"/>
          </p:nvPr>
        </p:nvSpPr>
        <p:spPr>
          <a:xfrm>
            <a:off x="3019097" y="4031"/>
            <a:ext cx="6994635" cy="1159150"/>
          </a:xfrm>
        </p:spPr>
        <p:txBody>
          <a:bodyPr/>
          <a:lstStyle/>
          <a:p>
            <a:r>
              <a:rPr lang="en-US">
                <a:cs typeface="Calibri Light"/>
              </a:rPr>
              <a:t>Linear Regression - Cluster 4 </a:t>
            </a:r>
          </a:p>
        </p:txBody>
      </p:sp>
      <p:pic>
        <p:nvPicPr>
          <p:cNvPr id="3" name="Picture 3" descr="Table&#10;&#10;Description automatically generated">
            <a:extLst>
              <a:ext uri="{FF2B5EF4-FFF2-40B4-BE49-F238E27FC236}">
                <a16:creationId xmlns:a16="http://schemas.microsoft.com/office/drawing/2014/main" id="{5B53061B-C70F-47BB-99CF-795F7EEA1FAA}"/>
              </a:ext>
            </a:extLst>
          </p:cNvPr>
          <p:cNvPicPr>
            <a:picLocks noChangeAspect="1"/>
          </p:cNvPicPr>
          <p:nvPr/>
        </p:nvPicPr>
        <p:blipFill>
          <a:blip r:embed="rId3"/>
          <a:stretch>
            <a:fillRect/>
          </a:stretch>
        </p:blipFill>
        <p:spPr>
          <a:xfrm>
            <a:off x="176451" y="4837890"/>
            <a:ext cx="6487892" cy="1752077"/>
          </a:xfrm>
          <a:prstGeom prst="rect">
            <a:avLst/>
          </a:prstGeom>
        </p:spPr>
      </p:pic>
      <p:pic>
        <p:nvPicPr>
          <p:cNvPr id="4" name="Picture 4" descr="Chart, box and whisker chart&#10;&#10;Description automatically generated">
            <a:extLst>
              <a:ext uri="{FF2B5EF4-FFF2-40B4-BE49-F238E27FC236}">
                <a16:creationId xmlns:a16="http://schemas.microsoft.com/office/drawing/2014/main" id="{EDDC87F2-FC35-487A-BE8C-28792CF5DD26}"/>
              </a:ext>
            </a:extLst>
          </p:cNvPr>
          <p:cNvPicPr>
            <a:picLocks noChangeAspect="1"/>
          </p:cNvPicPr>
          <p:nvPr/>
        </p:nvPicPr>
        <p:blipFill>
          <a:blip r:embed="rId4"/>
          <a:stretch>
            <a:fillRect/>
          </a:stretch>
        </p:blipFill>
        <p:spPr>
          <a:xfrm>
            <a:off x="177258" y="998862"/>
            <a:ext cx="5396150" cy="3773069"/>
          </a:xfrm>
          <a:prstGeom prst="rect">
            <a:avLst/>
          </a:prstGeom>
        </p:spPr>
      </p:pic>
      <p:sp>
        <p:nvSpPr>
          <p:cNvPr id="7" name="TextBox 6">
            <a:extLst>
              <a:ext uri="{FF2B5EF4-FFF2-40B4-BE49-F238E27FC236}">
                <a16:creationId xmlns:a16="http://schemas.microsoft.com/office/drawing/2014/main" id="{150A4A71-3A2A-4E92-8903-66B02FFE0AD6}"/>
              </a:ext>
            </a:extLst>
          </p:cNvPr>
          <p:cNvSpPr txBox="1"/>
          <p:nvPr/>
        </p:nvSpPr>
        <p:spPr>
          <a:xfrm>
            <a:off x="8411418" y="1238211"/>
            <a:ext cx="3425025" cy="50886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Segoe UI"/>
              </a:rPr>
              <a:t>Observations</a:t>
            </a:r>
            <a:r>
              <a:rPr lang="en-US" sz="2800">
                <a:cs typeface="Segoe UI"/>
              </a:rPr>
              <a:t>​</a:t>
            </a:r>
          </a:p>
          <a:p>
            <a:pPr marL="285750" indent="-285750">
              <a:buFont typeface="Arial"/>
              <a:buChar char="•"/>
            </a:pPr>
            <a:r>
              <a:rPr lang="en-US" sz="2800">
                <a:cs typeface="Arial"/>
              </a:rPr>
              <a:t>15.6% of variation in weekly sales is due to the 5 markdown periods</a:t>
            </a:r>
          </a:p>
          <a:p>
            <a:pPr marL="285750" indent="-285750">
              <a:buFont typeface="Arial"/>
              <a:buChar char="•"/>
            </a:pPr>
            <a:r>
              <a:rPr lang="en-US" sz="2800">
                <a:cs typeface="Arial"/>
              </a:rPr>
              <a:t>Markdowns 1,3,4,5  were significant and had a positive impact on weekly sales​</a:t>
            </a:r>
            <a:endParaRPr lang="en-US" sz="2800"/>
          </a:p>
          <a:p>
            <a:pPr>
              <a:buChar char="•"/>
            </a:pPr>
            <a:endParaRPr lang="en-US">
              <a:cs typeface="Arial"/>
            </a:endParaRPr>
          </a:p>
        </p:txBody>
      </p:sp>
      <p:pic>
        <p:nvPicPr>
          <p:cNvPr id="6" name="Picture 7" descr="Graphical user interface, application, table, Excel&#10;&#10;Description automatically generated">
            <a:extLst>
              <a:ext uri="{FF2B5EF4-FFF2-40B4-BE49-F238E27FC236}">
                <a16:creationId xmlns:a16="http://schemas.microsoft.com/office/drawing/2014/main" id="{B6524625-5A22-4598-BDB1-95858A7D2199}"/>
              </a:ext>
            </a:extLst>
          </p:cNvPr>
          <p:cNvPicPr>
            <a:picLocks noChangeAspect="1"/>
          </p:cNvPicPr>
          <p:nvPr/>
        </p:nvPicPr>
        <p:blipFill>
          <a:blip r:embed="rId5"/>
          <a:stretch>
            <a:fillRect/>
          </a:stretch>
        </p:blipFill>
        <p:spPr>
          <a:xfrm>
            <a:off x="5607352" y="1000570"/>
            <a:ext cx="2743200" cy="3744097"/>
          </a:xfrm>
          <a:prstGeom prst="rect">
            <a:avLst/>
          </a:prstGeom>
        </p:spPr>
      </p:pic>
    </p:spTree>
    <p:extLst>
      <p:ext uri="{BB962C8B-B14F-4D97-AF65-F5344CB8AC3E}">
        <p14:creationId xmlns:p14="http://schemas.microsoft.com/office/powerpoint/2010/main" val="2680277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CE11-EA1D-46A0-9339-03213CCA5852}"/>
              </a:ext>
            </a:extLst>
          </p:cNvPr>
          <p:cNvSpPr>
            <a:spLocks noGrp="1"/>
          </p:cNvSpPr>
          <p:nvPr>
            <p:ph type="title"/>
          </p:nvPr>
        </p:nvSpPr>
        <p:spPr>
          <a:xfrm>
            <a:off x="2430740" y="123221"/>
            <a:ext cx="7620807" cy="938517"/>
          </a:xfrm>
        </p:spPr>
        <p:txBody>
          <a:bodyPr/>
          <a:lstStyle/>
          <a:p>
            <a:r>
              <a:rPr lang="en-US">
                <a:ea typeface="+mj-lt"/>
                <a:cs typeface="+mj-lt"/>
              </a:rPr>
              <a:t>Conclusion &amp; Recommendations</a:t>
            </a:r>
          </a:p>
        </p:txBody>
      </p:sp>
      <p:sp>
        <p:nvSpPr>
          <p:cNvPr id="3" name="Content Placeholder 2">
            <a:extLst>
              <a:ext uri="{FF2B5EF4-FFF2-40B4-BE49-F238E27FC236}">
                <a16:creationId xmlns:a16="http://schemas.microsoft.com/office/drawing/2014/main" id="{7E40B348-47BE-4225-9E3D-F82C80AC1BC5}"/>
              </a:ext>
            </a:extLst>
          </p:cNvPr>
          <p:cNvSpPr>
            <a:spLocks noGrp="1"/>
          </p:cNvSpPr>
          <p:nvPr>
            <p:ph idx="1"/>
          </p:nvPr>
        </p:nvSpPr>
        <p:spPr/>
        <p:txBody>
          <a:bodyPr vert="horz" lIns="91440" tIns="45720" rIns="91440" bIns="45720" rtlCol="0" anchor="t">
            <a:normAutofit/>
          </a:bodyPr>
          <a:lstStyle/>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76F9FDCE-E137-4F12-BF48-D2A3743ADEFD}"/>
              </a:ext>
            </a:extLst>
          </p:cNvPr>
          <p:cNvSpPr txBox="1"/>
          <p:nvPr/>
        </p:nvSpPr>
        <p:spPr>
          <a:xfrm>
            <a:off x="6238072" y="3721705"/>
            <a:ext cx="446072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Cluster 4</a:t>
            </a:r>
          </a:p>
          <a:p>
            <a:pPr marL="285750" indent="-285750">
              <a:buFont typeface="Arial"/>
              <a:buChar char="•"/>
            </a:pPr>
            <a:r>
              <a:rPr lang="en-US">
                <a:ea typeface="+mn-lt"/>
                <a:cs typeface="+mn-lt"/>
              </a:rPr>
              <a:t>Remove Markdown Period 4 being that it is statistically significant and negatively impacts sales </a:t>
            </a:r>
            <a:endParaRPr lang="en-US">
              <a:cs typeface="Calibri"/>
            </a:endParaRPr>
          </a:p>
          <a:p>
            <a:pPr marL="285750" indent="-285750">
              <a:buFont typeface="Arial"/>
              <a:buChar char="•"/>
            </a:pPr>
            <a:r>
              <a:rPr lang="en-US">
                <a:ea typeface="+mn-lt"/>
                <a:cs typeface="+mn-lt"/>
              </a:rPr>
              <a:t>Focus resources on markdowns 1,3, &amp; 5.</a:t>
            </a: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p:txBody>
      </p:sp>
      <p:sp>
        <p:nvSpPr>
          <p:cNvPr id="5" name="TextBox 4">
            <a:extLst>
              <a:ext uri="{FF2B5EF4-FFF2-40B4-BE49-F238E27FC236}">
                <a16:creationId xmlns:a16="http://schemas.microsoft.com/office/drawing/2014/main" id="{E038D113-5C2A-4263-9B41-C8D229A0C915}"/>
              </a:ext>
            </a:extLst>
          </p:cNvPr>
          <p:cNvSpPr txBox="1"/>
          <p:nvPr/>
        </p:nvSpPr>
        <p:spPr>
          <a:xfrm>
            <a:off x="948413" y="1412632"/>
            <a:ext cx="402172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Cluster 1</a:t>
            </a:r>
          </a:p>
          <a:p>
            <a:pPr marL="285750" indent="-285750">
              <a:buFont typeface="Arial,Sans-Serif"/>
              <a:buChar char="•"/>
            </a:pPr>
            <a:r>
              <a:rPr lang="en-US">
                <a:ea typeface="+mn-lt"/>
                <a:cs typeface="+mn-lt"/>
              </a:rPr>
              <a:t>Focus resources on markdown 1, 3, &amp; 5 as they all contribute positively to the stores weekly sales.</a:t>
            </a:r>
          </a:p>
          <a:p>
            <a:pPr marL="285750" indent="-285750">
              <a:buFont typeface="Arial,Sans-Serif"/>
              <a:buChar char="•"/>
            </a:pPr>
            <a:r>
              <a:rPr lang="en-US">
                <a:cs typeface="Calibri"/>
              </a:rPr>
              <a:t>Markdowns 2 and 4 were insignificant</a:t>
            </a:r>
          </a:p>
        </p:txBody>
      </p:sp>
      <p:sp>
        <p:nvSpPr>
          <p:cNvPr id="6" name="TextBox 5">
            <a:extLst>
              <a:ext uri="{FF2B5EF4-FFF2-40B4-BE49-F238E27FC236}">
                <a16:creationId xmlns:a16="http://schemas.microsoft.com/office/drawing/2014/main" id="{53905E46-23A6-44AC-BF06-B5EC90EDD247}"/>
              </a:ext>
            </a:extLst>
          </p:cNvPr>
          <p:cNvSpPr txBox="1"/>
          <p:nvPr/>
        </p:nvSpPr>
        <p:spPr>
          <a:xfrm>
            <a:off x="6240337" y="1474813"/>
            <a:ext cx="435589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Cluster 2</a:t>
            </a:r>
          </a:p>
          <a:p>
            <a:pPr marL="285750" indent="-285750">
              <a:buFont typeface="Arial"/>
              <a:buChar char="•"/>
            </a:pPr>
            <a:r>
              <a:rPr lang="en-US">
                <a:ea typeface="+mn-lt"/>
                <a:cs typeface="+mn-lt"/>
              </a:rPr>
              <a:t>Markdowns 1-4 were found to be insignificant therefore we want to  focus resources on markdown 5, which was statistically significant in cluster 2</a:t>
            </a:r>
          </a:p>
          <a:p>
            <a:pPr marL="285750" indent="-285750">
              <a:buFont typeface="Arial,Sans-Serif"/>
              <a:buChar char="•"/>
            </a:pPr>
            <a:endParaRPr lang="en-US">
              <a:cs typeface="Calibri" panose="020F0502020204030204"/>
            </a:endParaRPr>
          </a:p>
        </p:txBody>
      </p:sp>
      <p:sp>
        <p:nvSpPr>
          <p:cNvPr id="7" name="TextBox 6">
            <a:extLst>
              <a:ext uri="{FF2B5EF4-FFF2-40B4-BE49-F238E27FC236}">
                <a16:creationId xmlns:a16="http://schemas.microsoft.com/office/drawing/2014/main" id="{F5547148-EB20-464D-A2A4-227A6D47F0E3}"/>
              </a:ext>
            </a:extLst>
          </p:cNvPr>
          <p:cNvSpPr txBox="1"/>
          <p:nvPr/>
        </p:nvSpPr>
        <p:spPr>
          <a:xfrm>
            <a:off x="1047448" y="3724527"/>
            <a:ext cx="417850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Cluster</a:t>
            </a:r>
            <a:r>
              <a:rPr lang="en-US" b="1">
                <a:ea typeface="+mn-lt"/>
                <a:cs typeface="+mn-lt"/>
              </a:rPr>
              <a:t> 3</a:t>
            </a:r>
          </a:p>
          <a:p>
            <a:pPr marL="285750" indent="-285750">
              <a:buFont typeface="Arial,Sans-Serif"/>
              <a:buChar char="•"/>
            </a:pPr>
            <a:r>
              <a:rPr lang="en-US">
                <a:ea typeface="+mn-lt"/>
                <a:cs typeface="+mn-lt"/>
              </a:rPr>
              <a:t>Focus resources on markdowns 1,2,3,&amp;5 while continuing to analyze cluster data for future interpretation.</a:t>
            </a:r>
          </a:p>
          <a:p>
            <a:pPr marL="285750" indent="-285750">
              <a:buFont typeface="Arial,Sans-Serif"/>
              <a:buChar char="•"/>
            </a:pPr>
            <a:r>
              <a:rPr lang="en-US">
                <a:ea typeface="+mn-lt"/>
                <a:cs typeface="+mn-lt"/>
              </a:rPr>
              <a:t>Markdown 4 is significant and negatively impacts sales. This markdown period should be eliminated.</a:t>
            </a:r>
            <a:endParaRPr lang="en-US">
              <a:cs typeface="Calibri"/>
            </a:endParaRPr>
          </a:p>
        </p:txBody>
      </p:sp>
    </p:spTree>
    <p:extLst>
      <p:ext uri="{BB962C8B-B14F-4D97-AF65-F5344CB8AC3E}">
        <p14:creationId xmlns:p14="http://schemas.microsoft.com/office/powerpoint/2010/main" val="118256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D693-D0D4-41C0-89CB-E6A6DABAAD21}"/>
              </a:ext>
            </a:extLst>
          </p:cNvPr>
          <p:cNvSpPr>
            <a:spLocks noGrp="1"/>
          </p:cNvSpPr>
          <p:nvPr>
            <p:ph type="title"/>
          </p:nvPr>
        </p:nvSpPr>
        <p:spPr>
          <a:xfrm>
            <a:off x="2258429" y="38691"/>
            <a:ext cx="7145061" cy="841754"/>
          </a:xfrm>
        </p:spPr>
        <p:txBody>
          <a:bodyPr/>
          <a:lstStyle/>
          <a:p>
            <a:r>
              <a:rPr lang="en-US">
                <a:cs typeface="Calibri Light"/>
              </a:rPr>
              <a:t>Executive Summary/Situation</a:t>
            </a:r>
            <a:endParaRPr lang="en-US">
              <a:solidFill>
                <a:srgbClr val="FF0000"/>
              </a:solidFill>
              <a:cs typeface="Calibri Light"/>
            </a:endParaRPr>
          </a:p>
        </p:txBody>
      </p:sp>
      <p:sp>
        <p:nvSpPr>
          <p:cNvPr id="3" name="TextBox 2">
            <a:extLst>
              <a:ext uri="{FF2B5EF4-FFF2-40B4-BE49-F238E27FC236}">
                <a16:creationId xmlns:a16="http://schemas.microsoft.com/office/drawing/2014/main" id="{2C5765FA-4074-4669-8044-DA08D8D3E6AD}"/>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4" name="TextBox 3">
            <a:extLst>
              <a:ext uri="{FF2B5EF4-FFF2-40B4-BE49-F238E27FC236}">
                <a16:creationId xmlns:a16="http://schemas.microsoft.com/office/drawing/2014/main" id="{3A64D477-197E-4AD3-9738-086704A9535C}"/>
              </a:ext>
            </a:extLst>
          </p:cNvPr>
          <p:cNvSpPr txBox="1"/>
          <p:nvPr/>
        </p:nvSpPr>
        <p:spPr>
          <a:xfrm>
            <a:off x="726236" y="2442248"/>
            <a:ext cx="1068257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Scenario – Walmart  has 45 stores across the Unites States where it implements 5 different markdown periods throughout the year at each store.  They are aware that mark-downs can have a significant influence on weekly sales so the company would like to be more strategic with their markdown approach to enhance revenue per store. </a:t>
            </a:r>
          </a:p>
          <a:p>
            <a:endParaRPr lang="en-US">
              <a:ea typeface="+mn-lt"/>
              <a:cs typeface="+mn-lt"/>
            </a:endParaRPr>
          </a:p>
          <a:p>
            <a:r>
              <a:rPr lang="en-US">
                <a:ea typeface="+mn-lt"/>
                <a:cs typeface="+mn-lt"/>
              </a:rPr>
              <a:t>The following question will be answered in order to provide Walmart with direction:</a:t>
            </a:r>
            <a:endParaRPr lang="en-US">
              <a:ea typeface="+mn-lt"/>
              <a:cs typeface="Calibri"/>
            </a:endParaRPr>
          </a:p>
          <a:p>
            <a:endParaRPr lang="en-US">
              <a:ea typeface="+mn-lt"/>
              <a:cs typeface="+mn-lt"/>
            </a:endParaRPr>
          </a:p>
          <a:p>
            <a:pPr marL="285750" indent="-285750">
              <a:buFont typeface="Arial"/>
              <a:buChar char="•"/>
            </a:pPr>
            <a:r>
              <a:rPr lang="en-US">
                <a:ea typeface="+mn-lt"/>
                <a:cs typeface="+mn-lt"/>
              </a:rPr>
              <a:t>In order to improve weekly sales of stores with similar attributes, what</a:t>
            </a:r>
            <a:r>
              <a:rPr lang="en-US">
                <a:cs typeface="Calibri"/>
              </a:rPr>
              <a:t> markdown periods should be optimized or potentially removed from the markdown strategy?</a:t>
            </a:r>
          </a:p>
          <a:p>
            <a:pPr marL="285750" indent="-285750">
              <a:buFont typeface="Arial"/>
              <a:buChar char="•"/>
            </a:pPr>
            <a:endParaRPr lang="en-US">
              <a:cs typeface="Calibri"/>
            </a:endParaRPr>
          </a:p>
          <a:p>
            <a:pPr>
              <a:buFont typeface="Arial"/>
              <a:buChar char="•"/>
            </a:pPr>
            <a:endParaRPr lang="en-US">
              <a:cs typeface="Arial"/>
            </a:endParaRPr>
          </a:p>
        </p:txBody>
      </p:sp>
      <p:sp>
        <p:nvSpPr>
          <p:cNvPr id="6" name="TextBox 5">
            <a:extLst>
              <a:ext uri="{FF2B5EF4-FFF2-40B4-BE49-F238E27FC236}">
                <a16:creationId xmlns:a16="http://schemas.microsoft.com/office/drawing/2014/main" id="{D5CC7D80-A4AB-4E89-A6EF-C4BA2BD7DAD8}"/>
              </a:ext>
            </a:extLst>
          </p:cNvPr>
          <p:cNvSpPr txBox="1"/>
          <p:nvPr/>
        </p:nvSpPr>
        <p:spPr>
          <a:xfrm>
            <a:off x="784970" y="6086156"/>
            <a:ext cx="102638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Walmart Data Set:</a:t>
            </a:r>
            <a:r>
              <a:rPr lang="en-US"/>
              <a:t> </a:t>
            </a:r>
            <a:r>
              <a:rPr lang="en-US">
                <a:solidFill>
                  <a:srgbClr val="0563C1"/>
                </a:solidFill>
                <a:cs typeface="Segoe UI"/>
                <a:hlinkClick r:id="rId3"/>
              </a:rPr>
              <a:t>https://www.kaggle.com/manjeetsingh/retaildataset?select=Features+data+set.csv</a:t>
            </a:r>
            <a:r>
              <a:rPr lang="en-US">
                <a:cs typeface="Calibri"/>
              </a:rPr>
              <a:t>​</a:t>
            </a:r>
            <a:endParaRPr lang="en-US"/>
          </a:p>
        </p:txBody>
      </p:sp>
      <p:pic>
        <p:nvPicPr>
          <p:cNvPr id="7" name="Picture 7" descr="Logo&#10;&#10;Description automatically generated">
            <a:extLst>
              <a:ext uri="{FF2B5EF4-FFF2-40B4-BE49-F238E27FC236}">
                <a16:creationId xmlns:a16="http://schemas.microsoft.com/office/drawing/2014/main" id="{50CB710B-6053-405F-AEDA-51D632359F2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326521" y="1135477"/>
            <a:ext cx="5178373" cy="1240399"/>
          </a:xfrm>
          <a:prstGeom prst="rect">
            <a:avLst/>
          </a:prstGeom>
        </p:spPr>
      </p:pic>
    </p:spTree>
    <p:extLst>
      <p:ext uri="{BB962C8B-B14F-4D97-AF65-F5344CB8AC3E}">
        <p14:creationId xmlns:p14="http://schemas.microsoft.com/office/powerpoint/2010/main" val="120076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56A6-5718-4DE1-9893-CD5AAA408D1A}"/>
              </a:ext>
            </a:extLst>
          </p:cNvPr>
          <p:cNvSpPr>
            <a:spLocks noGrp="1"/>
          </p:cNvSpPr>
          <p:nvPr>
            <p:ph type="title"/>
          </p:nvPr>
        </p:nvSpPr>
        <p:spPr>
          <a:xfrm>
            <a:off x="1040666" y="270426"/>
            <a:ext cx="10111189" cy="575550"/>
          </a:xfrm>
        </p:spPr>
        <p:txBody>
          <a:bodyPr vert="horz" lIns="91440" tIns="45720" rIns="91440" bIns="45720" rtlCol="0" anchor="ctr">
            <a:noAutofit/>
          </a:bodyPr>
          <a:lstStyle/>
          <a:p>
            <a:r>
              <a:rPr lang="en-US">
                <a:ea typeface="+mj-lt"/>
                <a:cs typeface="+mj-lt"/>
              </a:rPr>
              <a:t>Research Objective, Plan, and Methodology</a:t>
            </a:r>
            <a:br>
              <a:rPr lang="en-US" sz="2700">
                <a:ea typeface="+mj-lt"/>
                <a:cs typeface="+mj-lt"/>
              </a:rPr>
            </a:br>
            <a:endParaRPr lang="en-US" sz="2200">
              <a:cs typeface="Calibri Light"/>
            </a:endParaRPr>
          </a:p>
        </p:txBody>
      </p:sp>
      <p:sp>
        <p:nvSpPr>
          <p:cNvPr id="3" name="Content Placeholder 2">
            <a:extLst>
              <a:ext uri="{FF2B5EF4-FFF2-40B4-BE49-F238E27FC236}">
                <a16:creationId xmlns:a16="http://schemas.microsoft.com/office/drawing/2014/main" id="{4EC8B367-26EF-414B-AF83-85147374DAEE}"/>
              </a:ext>
            </a:extLst>
          </p:cNvPr>
          <p:cNvSpPr>
            <a:spLocks noGrp="1"/>
          </p:cNvSpPr>
          <p:nvPr>
            <p:ph idx="1"/>
          </p:nvPr>
        </p:nvSpPr>
        <p:spPr>
          <a:xfrm>
            <a:off x="214574" y="1836343"/>
            <a:ext cx="11800238" cy="4340620"/>
          </a:xfrm>
        </p:spPr>
        <p:txBody>
          <a:bodyPr vert="horz" lIns="91440" tIns="45720" rIns="91440" bIns="45720" rtlCol="0" anchor="t">
            <a:normAutofit/>
          </a:bodyPr>
          <a:lstStyle/>
          <a:p>
            <a:pPr marL="0" indent="0">
              <a:buNone/>
            </a:pPr>
            <a:endParaRPr lang="en-US" sz="1800">
              <a:ea typeface="+mn-lt"/>
              <a:cs typeface="+mn-lt"/>
            </a:endParaRPr>
          </a:p>
          <a:p>
            <a:pPr marL="0" indent="0">
              <a:buNone/>
            </a:pPr>
            <a:endParaRPr lang="en-US" sz="1800">
              <a:ea typeface="+mn-lt"/>
              <a:cs typeface="+mn-lt"/>
            </a:endParaRPr>
          </a:p>
          <a:p>
            <a:pPr marL="0" indent="0">
              <a:buNone/>
            </a:pPr>
            <a:endParaRPr lang="en-US" sz="1800">
              <a:ea typeface="+mn-lt"/>
              <a:cs typeface="+mn-lt"/>
            </a:endParaRPr>
          </a:p>
          <a:p>
            <a:pPr marL="0" indent="0">
              <a:buNone/>
            </a:pPr>
            <a:endParaRPr lang="en-US">
              <a:ea typeface="+mn-lt"/>
              <a:cs typeface="+mn-lt"/>
            </a:endParaRPr>
          </a:p>
          <a:p>
            <a:pPr marL="0" indent="0">
              <a:buNone/>
            </a:pPr>
            <a:endParaRPr lang="en-US">
              <a:ea typeface="+mn-lt"/>
              <a:cs typeface="+mn-lt"/>
            </a:endParaRPr>
          </a:p>
          <a:p>
            <a:pPr>
              <a:buNone/>
            </a:pPr>
            <a:endParaRPr lang="en-US"/>
          </a:p>
        </p:txBody>
      </p:sp>
      <p:sp>
        <p:nvSpPr>
          <p:cNvPr id="4" name="TextBox 3">
            <a:extLst>
              <a:ext uri="{FF2B5EF4-FFF2-40B4-BE49-F238E27FC236}">
                <a16:creationId xmlns:a16="http://schemas.microsoft.com/office/drawing/2014/main" id="{9BD8A11C-B13F-44D6-8FBB-B44CE0367AD6}"/>
              </a:ext>
            </a:extLst>
          </p:cNvPr>
          <p:cNvSpPr txBox="1"/>
          <p:nvPr/>
        </p:nvSpPr>
        <p:spPr>
          <a:xfrm>
            <a:off x="287898" y="3289206"/>
            <a:ext cx="1172704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Plan and Methodology</a:t>
            </a:r>
            <a:endParaRPr lang="en-US">
              <a:cs typeface="Calibri"/>
            </a:endParaRPr>
          </a:p>
          <a:p>
            <a:pPr marL="742950" lvl="1" indent="-285750">
              <a:buFont typeface="Arial,Sans-Serif"/>
              <a:buChar char="•"/>
            </a:pPr>
            <a:r>
              <a:rPr lang="en-US">
                <a:ea typeface="+mn-lt"/>
                <a:cs typeface="+mn-lt"/>
              </a:rPr>
              <a:t>Conduct a k-means clustering analysis to determine store clusters</a:t>
            </a:r>
          </a:p>
          <a:p>
            <a:pPr marL="1200150" lvl="2" indent="-285750">
              <a:buFont typeface="Arial,Sans-Serif"/>
              <a:buChar char="•"/>
            </a:pPr>
            <a:r>
              <a:rPr lang="en-US">
                <a:ea typeface="+mn-lt"/>
                <a:cs typeface="+mn-lt"/>
              </a:rPr>
              <a:t>Analyze results and re-cluster stores based on results </a:t>
            </a:r>
            <a:endParaRPr lang="en-US">
              <a:cs typeface="Calibri"/>
            </a:endParaRPr>
          </a:p>
          <a:p>
            <a:pPr marL="1200150" lvl="2" indent="-285750">
              <a:buFont typeface="Arial,Sans-Serif"/>
              <a:buChar char="•"/>
            </a:pPr>
            <a:r>
              <a:rPr lang="en-US">
                <a:cs typeface="Calibri"/>
              </a:rPr>
              <a:t>Outline similarities within and between clusters</a:t>
            </a:r>
          </a:p>
          <a:p>
            <a:pPr marL="742950" lvl="1" indent="-285750">
              <a:buFont typeface="Arial,Sans-Serif"/>
              <a:buChar char="•"/>
            </a:pPr>
            <a:r>
              <a:rPr lang="en-US">
                <a:cs typeface="Calibri"/>
              </a:rPr>
              <a:t>Perform a linear regression on each individual cluster</a:t>
            </a:r>
          </a:p>
          <a:p>
            <a:pPr marL="1200150" lvl="2" indent="-285750">
              <a:buFont typeface="Arial"/>
              <a:buChar char="•"/>
            </a:pPr>
            <a:r>
              <a:rPr lang="en-US">
                <a:cs typeface="Calibri"/>
              </a:rPr>
              <a:t>Using Weekly Sales as the dependent variable and Markdown Periods as independent variables</a:t>
            </a:r>
          </a:p>
          <a:p>
            <a:pPr marL="1200150" lvl="2" indent="-285750">
              <a:buFont typeface="Arial"/>
              <a:buChar char="•"/>
            </a:pPr>
            <a:r>
              <a:rPr lang="en-US">
                <a:cs typeface="Calibri"/>
              </a:rPr>
              <a:t>Report on variables that may or may not be significant in regard to weekly sales</a:t>
            </a:r>
          </a:p>
          <a:p>
            <a:pPr marL="1200150" lvl="1" indent="-285750">
              <a:buFont typeface="Arial"/>
              <a:buChar char="•"/>
            </a:pPr>
            <a:r>
              <a:rPr lang="en-US">
                <a:ea typeface="+mn-lt"/>
                <a:cs typeface="+mn-lt"/>
              </a:rPr>
              <a:t>Observe if there are any significant interactions between these predictors with respect to their effect on sales.</a:t>
            </a:r>
            <a:endParaRPr lang="en-US">
              <a:cs typeface="Calibri"/>
            </a:endParaRPr>
          </a:p>
          <a:p>
            <a:pPr marL="742950" lvl="1" indent="-285750">
              <a:buFont typeface="Arial"/>
              <a:buChar char="•"/>
            </a:pPr>
            <a:endParaRPr lang="en-US">
              <a:cs typeface="Calibri"/>
            </a:endParaRPr>
          </a:p>
          <a:p>
            <a:pPr marL="285750" indent="-285750">
              <a:buFont typeface="Arial"/>
              <a:buChar char="•"/>
            </a:pPr>
            <a:endParaRPr lang="en-US">
              <a:cs typeface="Calibri"/>
            </a:endParaRPr>
          </a:p>
        </p:txBody>
      </p:sp>
      <p:sp>
        <p:nvSpPr>
          <p:cNvPr id="5" name="TextBox 4">
            <a:extLst>
              <a:ext uri="{FF2B5EF4-FFF2-40B4-BE49-F238E27FC236}">
                <a16:creationId xmlns:a16="http://schemas.microsoft.com/office/drawing/2014/main" id="{FD30E372-31D7-4A1E-8CB5-72A9188D7D5F}"/>
              </a:ext>
            </a:extLst>
          </p:cNvPr>
          <p:cNvSpPr txBox="1"/>
          <p:nvPr/>
        </p:nvSpPr>
        <p:spPr>
          <a:xfrm>
            <a:off x="188880" y="1161821"/>
            <a:ext cx="1172129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Objectives</a:t>
            </a:r>
            <a:endParaRPr lang="en-US" b="1"/>
          </a:p>
          <a:p>
            <a:pPr marL="742950" lvl="1" indent="-285750">
              <a:buFont typeface="Arial,Sans-Serif"/>
              <a:buChar char="•"/>
            </a:pPr>
            <a:r>
              <a:rPr lang="en-US">
                <a:ea typeface="+mn-lt"/>
                <a:cs typeface="+mn-lt"/>
              </a:rPr>
              <a:t>Outline significant markdown periods that lead to increased sales growth within store clusters</a:t>
            </a:r>
          </a:p>
          <a:p>
            <a:pPr marL="742950" lvl="1" indent="-285750">
              <a:buFont typeface="Arial,Sans-Serif"/>
              <a:buChar char="•"/>
            </a:pPr>
            <a:r>
              <a:rPr lang="en-US">
                <a:ea typeface="+mn-lt"/>
                <a:cs typeface="+mn-lt"/>
              </a:rPr>
              <a:t>Identify markdown periods in each cluster that are over or underperforming and their individual impact on sales.</a:t>
            </a:r>
          </a:p>
          <a:p>
            <a:pPr marL="742950" lvl="1" indent="-285750">
              <a:buFont typeface="Arial,Sans-Serif"/>
              <a:buChar char="•"/>
            </a:pPr>
            <a:r>
              <a:rPr lang="en-US">
                <a:ea typeface="+mn-lt"/>
                <a:cs typeface="+mn-lt"/>
              </a:rPr>
              <a:t>Use findings to provide Walmart with recommendations as how to best optimize markdown strategies among each cluster</a:t>
            </a:r>
          </a:p>
          <a:p>
            <a:pPr marL="742950" lvl="1" indent="-285750">
              <a:buFont typeface="Arial,Sans-Serif"/>
              <a:buChar char="•"/>
            </a:pPr>
            <a:endParaRPr lang="en-US">
              <a:cs typeface="Calibri" panose="020F0502020204030204"/>
            </a:endParaRPr>
          </a:p>
        </p:txBody>
      </p:sp>
    </p:spTree>
    <p:extLst>
      <p:ext uri="{BB962C8B-B14F-4D97-AF65-F5344CB8AC3E}">
        <p14:creationId xmlns:p14="http://schemas.microsoft.com/office/powerpoint/2010/main" val="321540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able&#10;&#10;Description automatically generated">
            <a:extLst>
              <a:ext uri="{FF2B5EF4-FFF2-40B4-BE49-F238E27FC236}">
                <a16:creationId xmlns:a16="http://schemas.microsoft.com/office/drawing/2014/main" id="{302E6147-B926-480B-8B3E-E77072D7E766}"/>
              </a:ext>
            </a:extLst>
          </p:cNvPr>
          <p:cNvPicPr>
            <a:picLocks noChangeAspect="1"/>
          </p:cNvPicPr>
          <p:nvPr/>
        </p:nvPicPr>
        <p:blipFill>
          <a:blip r:embed="rId3"/>
          <a:stretch>
            <a:fillRect/>
          </a:stretch>
        </p:blipFill>
        <p:spPr>
          <a:xfrm>
            <a:off x="7283901" y="321734"/>
            <a:ext cx="3475030" cy="6069922"/>
          </a:xfrm>
          <a:prstGeom prst="rect">
            <a:avLst/>
          </a:prstGeom>
        </p:spPr>
      </p:pic>
      <p:pic>
        <p:nvPicPr>
          <p:cNvPr id="2" name="Picture 5" descr="Table&#10;&#10;Description automatically generated">
            <a:extLst>
              <a:ext uri="{FF2B5EF4-FFF2-40B4-BE49-F238E27FC236}">
                <a16:creationId xmlns:a16="http://schemas.microsoft.com/office/drawing/2014/main" id="{9B35D87F-D8B8-4B35-9105-F12ED64F0AA8}"/>
              </a:ext>
            </a:extLst>
          </p:cNvPr>
          <p:cNvPicPr>
            <a:picLocks noChangeAspect="1"/>
          </p:cNvPicPr>
          <p:nvPr/>
        </p:nvPicPr>
        <p:blipFill>
          <a:blip r:embed="rId4"/>
          <a:stretch>
            <a:fillRect/>
          </a:stretch>
        </p:blipFill>
        <p:spPr>
          <a:xfrm>
            <a:off x="244441" y="427735"/>
            <a:ext cx="5630779" cy="2221779"/>
          </a:xfrm>
          <a:prstGeom prst="rect">
            <a:avLst/>
          </a:prstGeom>
        </p:spPr>
      </p:pic>
      <p:pic>
        <p:nvPicPr>
          <p:cNvPr id="3" name="Picture 5" descr="Table&#10;&#10;Description automatically generated">
            <a:extLst>
              <a:ext uri="{FF2B5EF4-FFF2-40B4-BE49-F238E27FC236}">
                <a16:creationId xmlns:a16="http://schemas.microsoft.com/office/drawing/2014/main" id="{4D7CD075-6725-4045-94F5-1C2C2AEDF789}"/>
              </a:ext>
            </a:extLst>
          </p:cNvPr>
          <p:cNvPicPr>
            <a:picLocks noChangeAspect="1"/>
          </p:cNvPicPr>
          <p:nvPr/>
        </p:nvPicPr>
        <p:blipFill>
          <a:blip r:embed="rId5"/>
          <a:stretch>
            <a:fillRect/>
          </a:stretch>
        </p:blipFill>
        <p:spPr>
          <a:xfrm>
            <a:off x="1410709" y="3621103"/>
            <a:ext cx="3291304" cy="2977584"/>
          </a:xfrm>
          <a:prstGeom prst="rect">
            <a:avLst/>
          </a:prstGeom>
        </p:spPr>
      </p:pic>
    </p:spTree>
    <p:extLst>
      <p:ext uri="{BB962C8B-B14F-4D97-AF65-F5344CB8AC3E}">
        <p14:creationId xmlns:p14="http://schemas.microsoft.com/office/powerpoint/2010/main" val="1580115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a:extLst>
              <a:ext uri="{FF2B5EF4-FFF2-40B4-BE49-F238E27FC236}">
                <a16:creationId xmlns:a16="http://schemas.microsoft.com/office/drawing/2014/main" id="{8143046E-364D-4075-9802-55B7D4570C88}"/>
              </a:ext>
            </a:extLst>
          </p:cNvPr>
          <p:cNvPicPr>
            <a:picLocks noChangeAspect="1"/>
          </p:cNvPicPr>
          <p:nvPr/>
        </p:nvPicPr>
        <p:blipFill rotWithShape="1">
          <a:blip r:embed="rId3"/>
          <a:srcRect b="15746"/>
          <a:stretch/>
        </p:blipFill>
        <p:spPr>
          <a:xfrm>
            <a:off x="20" y="1282"/>
            <a:ext cx="12191980" cy="6856718"/>
          </a:xfrm>
          <a:prstGeom prst="rect">
            <a:avLst/>
          </a:prstGeom>
        </p:spPr>
      </p:pic>
    </p:spTree>
    <p:extLst>
      <p:ext uri="{BB962C8B-B14F-4D97-AF65-F5344CB8AC3E}">
        <p14:creationId xmlns:p14="http://schemas.microsoft.com/office/powerpoint/2010/main" val="38659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9A5BE2-9585-4EB3-AB87-3D52EB1A008A}"/>
              </a:ext>
            </a:extLst>
          </p:cNvPr>
          <p:cNvSpPr>
            <a:spLocks noGrp="1"/>
          </p:cNvSpPr>
          <p:nvPr>
            <p:ph type="title"/>
          </p:nvPr>
        </p:nvSpPr>
        <p:spPr>
          <a:xfrm>
            <a:off x="1474342" y="-247"/>
            <a:ext cx="9795637" cy="1104857"/>
          </a:xfrm>
        </p:spPr>
        <p:txBody>
          <a:bodyPr vert="horz" lIns="91440" tIns="45720" rIns="91440" bIns="45720" rtlCol="0" anchor="b">
            <a:normAutofit/>
          </a:bodyPr>
          <a:lstStyle/>
          <a:p>
            <a:pPr algn="ctr"/>
            <a:r>
              <a:rPr lang="en-US" sz="5200"/>
              <a:t>Linear Regression – ALL Variables</a:t>
            </a:r>
          </a:p>
        </p:txBody>
      </p:sp>
      <p:pic>
        <p:nvPicPr>
          <p:cNvPr id="4" name="Picture 4" descr="Table&#10;&#10;Description automatically generated">
            <a:extLst>
              <a:ext uri="{FF2B5EF4-FFF2-40B4-BE49-F238E27FC236}">
                <a16:creationId xmlns:a16="http://schemas.microsoft.com/office/drawing/2014/main" id="{8E1582CF-DE35-461A-A304-CA7CC4504AB6}"/>
              </a:ext>
            </a:extLst>
          </p:cNvPr>
          <p:cNvPicPr>
            <a:picLocks noChangeAspect="1"/>
          </p:cNvPicPr>
          <p:nvPr/>
        </p:nvPicPr>
        <p:blipFill>
          <a:blip r:embed="rId3"/>
          <a:stretch>
            <a:fillRect/>
          </a:stretch>
        </p:blipFill>
        <p:spPr>
          <a:xfrm>
            <a:off x="7789540" y="3839454"/>
            <a:ext cx="2286855" cy="2747741"/>
          </a:xfrm>
          <a:prstGeom prst="rect">
            <a:avLst/>
          </a:prstGeom>
        </p:spPr>
      </p:pic>
      <p:pic>
        <p:nvPicPr>
          <p:cNvPr id="5" name="Picture 5" descr="Chart&#10;&#10;Description automatically generated">
            <a:extLst>
              <a:ext uri="{FF2B5EF4-FFF2-40B4-BE49-F238E27FC236}">
                <a16:creationId xmlns:a16="http://schemas.microsoft.com/office/drawing/2014/main" id="{58E1B438-EF69-4B0F-B385-EEA6D8879D4D}"/>
              </a:ext>
            </a:extLst>
          </p:cNvPr>
          <p:cNvPicPr>
            <a:picLocks noChangeAspect="1"/>
          </p:cNvPicPr>
          <p:nvPr/>
        </p:nvPicPr>
        <p:blipFill>
          <a:blip r:embed="rId4"/>
          <a:stretch>
            <a:fillRect/>
          </a:stretch>
        </p:blipFill>
        <p:spPr>
          <a:xfrm>
            <a:off x="245307" y="1284392"/>
            <a:ext cx="5418703" cy="3725677"/>
          </a:xfrm>
          <a:prstGeom prst="rect">
            <a:avLst/>
          </a:prstGeom>
        </p:spPr>
      </p:pic>
      <p:pic>
        <p:nvPicPr>
          <p:cNvPr id="6" name="Picture 6" descr="Table&#10;&#10;Description automatically generated">
            <a:extLst>
              <a:ext uri="{FF2B5EF4-FFF2-40B4-BE49-F238E27FC236}">
                <a16:creationId xmlns:a16="http://schemas.microsoft.com/office/drawing/2014/main" id="{713F7B29-BEEB-401C-8F0A-8CB32944F020}"/>
              </a:ext>
            </a:extLst>
          </p:cNvPr>
          <p:cNvPicPr>
            <a:picLocks noChangeAspect="1"/>
          </p:cNvPicPr>
          <p:nvPr/>
        </p:nvPicPr>
        <p:blipFill>
          <a:blip r:embed="rId5"/>
          <a:stretch>
            <a:fillRect/>
          </a:stretch>
        </p:blipFill>
        <p:spPr>
          <a:xfrm>
            <a:off x="5865759" y="1372195"/>
            <a:ext cx="6247187" cy="2373829"/>
          </a:xfrm>
          <a:prstGeom prst="rect">
            <a:avLst/>
          </a:prstGeom>
        </p:spPr>
      </p:pic>
      <p:sp>
        <p:nvSpPr>
          <p:cNvPr id="7" name="TextBox 6">
            <a:extLst>
              <a:ext uri="{FF2B5EF4-FFF2-40B4-BE49-F238E27FC236}">
                <a16:creationId xmlns:a16="http://schemas.microsoft.com/office/drawing/2014/main" id="{2E51E5A9-5ADC-431D-8CC0-E472C06CCEC4}"/>
              </a:ext>
            </a:extLst>
          </p:cNvPr>
          <p:cNvSpPr txBox="1"/>
          <p:nvPr/>
        </p:nvSpPr>
        <p:spPr>
          <a:xfrm>
            <a:off x="2924942" y="22660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endParaRPr lang="en-US">
              <a:cs typeface="Calibri"/>
            </a:endParaRPr>
          </a:p>
        </p:txBody>
      </p:sp>
    </p:spTree>
    <p:extLst>
      <p:ext uri="{BB962C8B-B14F-4D97-AF65-F5344CB8AC3E}">
        <p14:creationId xmlns:p14="http://schemas.microsoft.com/office/powerpoint/2010/main" val="298887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D639-3D63-4EB9-81DA-A0B5031B6CE0}"/>
              </a:ext>
            </a:extLst>
          </p:cNvPr>
          <p:cNvSpPr>
            <a:spLocks noGrp="1"/>
          </p:cNvSpPr>
          <p:nvPr>
            <p:ph type="title"/>
          </p:nvPr>
        </p:nvSpPr>
        <p:spPr>
          <a:xfrm>
            <a:off x="761488" y="178580"/>
            <a:ext cx="10669021" cy="932688"/>
          </a:xfrm>
        </p:spPr>
        <p:txBody>
          <a:bodyPr vert="horz" lIns="91440" tIns="45720" rIns="91440" bIns="45720" rtlCol="0" anchor="b">
            <a:normAutofit fontScale="90000"/>
          </a:bodyPr>
          <a:lstStyle/>
          <a:p>
            <a:r>
              <a:rPr lang="en-US" sz="5400" kern="1200">
                <a:latin typeface="+mj-lt"/>
                <a:ea typeface="+mj-ea"/>
                <a:cs typeface="+mj-cs"/>
              </a:rPr>
              <a:t>K-means Cluster Analysis</a:t>
            </a:r>
            <a:r>
              <a:rPr lang="en-US" sz="5400"/>
              <a:t> – Areas of Focus</a:t>
            </a:r>
            <a:endParaRPr lang="en-US" sz="5400" kern="1200">
              <a:latin typeface="+mj-lt"/>
              <a:ea typeface="+mj-ea"/>
              <a:cs typeface="+mj-cs"/>
            </a:endParaRPr>
          </a:p>
        </p:txBody>
      </p:sp>
      <p:pic>
        <p:nvPicPr>
          <p:cNvPr id="4" name="Picture 3">
            <a:extLst>
              <a:ext uri="{FF2B5EF4-FFF2-40B4-BE49-F238E27FC236}">
                <a16:creationId xmlns:a16="http://schemas.microsoft.com/office/drawing/2014/main" id="{8B194DE0-D45E-4C1F-B933-8FD2CED89A72}"/>
              </a:ext>
            </a:extLst>
          </p:cNvPr>
          <p:cNvPicPr>
            <a:picLocks noChangeAspect="1"/>
          </p:cNvPicPr>
          <p:nvPr/>
        </p:nvPicPr>
        <p:blipFill>
          <a:blip r:embed="rId3"/>
          <a:stretch>
            <a:fillRect/>
          </a:stretch>
        </p:blipFill>
        <p:spPr>
          <a:xfrm>
            <a:off x="104600" y="1532790"/>
            <a:ext cx="11831052" cy="3874436"/>
          </a:xfrm>
          <a:prstGeom prst="rect">
            <a:avLst/>
          </a:prstGeom>
        </p:spPr>
      </p:pic>
    </p:spTree>
    <p:extLst>
      <p:ext uri="{BB962C8B-B14F-4D97-AF65-F5344CB8AC3E}">
        <p14:creationId xmlns:p14="http://schemas.microsoft.com/office/powerpoint/2010/main" val="42534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D639-3D63-4EB9-81DA-A0B5031B6CE0}"/>
              </a:ext>
            </a:extLst>
          </p:cNvPr>
          <p:cNvSpPr>
            <a:spLocks noGrp="1"/>
          </p:cNvSpPr>
          <p:nvPr>
            <p:ph type="title"/>
          </p:nvPr>
        </p:nvSpPr>
        <p:spPr>
          <a:xfrm>
            <a:off x="1083540" y="1008925"/>
            <a:ext cx="4557393" cy="1205702"/>
          </a:xfrm>
        </p:spPr>
        <p:txBody>
          <a:bodyPr>
            <a:noAutofit/>
          </a:bodyPr>
          <a:lstStyle/>
          <a:p>
            <a:r>
              <a:rPr lang="en-US" sz="5400">
                <a:ea typeface="+mj-lt"/>
                <a:cs typeface="+mj-lt"/>
              </a:rPr>
              <a:t>Cluster Analysis</a:t>
            </a:r>
          </a:p>
        </p:txBody>
      </p:sp>
      <p:pic>
        <p:nvPicPr>
          <p:cNvPr id="3" name="Picture 3" descr="Chart, line chart&#10;&#10;Description automatically generated">
            <a:extLst>
              <a:ext uri="{FF2B5EF4-FFF2-40B4-BE49-F238E27FC236}">
                <a16:creationId xmlns:a16="http://schemas.microsoft.com/office/drawing/2014/main" id="{B14DF335-B40D-4C76-B395-C6C2823084CC}"/>
              </a:ext>
            </a:extLst>
          </p:cNvPr>
          <p:cNvPicPr>
            <a:picLocks noChangeAspect="1"/>
          </p:cNvPicPr>
          <p:nvPr/>
        </p:nvPicPr>
        <p:blipFill>
          <a:blip r:embed="rId3"/>
          <a:stretch>
            <a:fillRect/>
          </a:stretch>
        </p:blipFill>
        <p:spPr>
          <a:xfrm>
            <a:off x="6559178" y="211665"/>
            <a:ext cx="4920342" cy="3002939"/>
          </a:xfrm>
          <a:prstGeom prst="rect">
            <a:avLst/>
          </a:prstGeom>
        </p:spPr>
      </p:pic>
      <p:pic>
        <p:nvPicPr>
          <p:cNvPr id="8" name="Picture 8" descr="Table&#10;&#10;Description automatically generated">
            <a:extLst>
              <a:ext uri="{FF2B5EF4-FFF2-40B4-BE49-F238E27FC236}">
                <a16:creationId xmlns:a16="http://schemas.microsoft.com/office/drawing/2014/main" id="{59800262-19DA-4FD8-A146-E0AC75408703}"/>
              </a:ext>
            </a:extLst>
          </p:cNvPr>
          <p:cNvPicPr>
            <a:picLocks noChangeAspect="1"/>
          </p:cNvPicPr>
          <p:nvPr/>
        </p:nvPicPr>
        <p:blipFill>
          <a:blip r:embed="rId4"/>
          <a:stretch>
            <a:fillRect/>
          </a:stretch>
        </p:blipFill>
        <p:spPr>
          <a:xfrm>
            <a:off x="259774" y="3429674"/>
            <a:ext cx="11254591" cy="1243666"/>
          </a:xfrm>
          <a:prstGeom prst="rect">
            <a:avLst/>
          </a:prstGeom>
        </p:spPr>
      </p:pic>
      <p:pic>
        <p:nvPicPr>
          <p:cNvPr id="4" name="Picture 4" descr="Table&#10;&#10;Description automatically generated">
            <a:extLst>
              <a:ext uri="{FF2B5EF4-FFF2-40B4-BE49-F238E27FC236}">
                <a16:creationId xmlns:a16="http://schemas.microsoft.com/office/drawing/2014/main" id="{0B915622-60B8-4B0F-8B9E-F88DFAA64456}"/>
              </a:ext>
            </a:extLst>
          </p:cNvPr>
          <p:cNvPicPr>
            <a:picLocks noChangeAspect="1"/>
          </p:cNvPicPr>
          <p:nvPr/>
        </p:nvPicPr>
        <p:blipFill>
          <a:blip r:embed="rId5"/>
          <a:stretch>
            <a:fillRect/>
          </a:stretch>
        </p:blipFill>
        <p:spPr>
          <a:xfrm>
            <a:off x="254429" y="4817761"/>
            <a:ext cx="2743200" cy="695780"/>
          </a:xfrm>
          <a:prstGeom prst="rect">
            <a:avLst/>
          </a:prstGeom>
        </p:spPr>
      </p:pic>
      <p:pic>
        <p:nvPicPr>
          <p:cNvPr id="5" name="Picture 5" descr="Table&#10;&#10;Description automatically generated">
            <a:extLst>
              <a:ext uri="{FF2B5EF4-FFF2-40B4-BE49-F238E27FC236}">
                <a16:creationId xmlns:a16="http://schemas.microsoft.com/office/drawing/2014/main" id="{4E5663F6-AA5C-44DB-AEDE-ABB08C34A2C2}"/>
              </a:ext>
            </a:extLst>
          </p:cNvPr>
          <p:cNvPicPr>
            <a:picLocks noChangeAspect="1"/>
          </p:cNvPicPr>
          <p:nvPr/>
        </p:nvPicPr>
        <p:blipFill>
          <a:blip r:embed="rId6"/>
          <a:stretch>
            <a:fillRect/>
          </a:stretch>
        </p:blipFill>
        <p:spPr>
          <a:xfrm>
            <a:off x="3121906" y="4814871"/>
            <a:ext cx="2743200" cy="865076"/>
          </a:xfrm>
          <a:prstGeom prst="rect">
            <a:avLst/>
          </a:prstGeom>
        </p:spPr>
      </p:pic>
      <p:pic>
        <p:nvPicPr>
          <p:cNvPr id="6" name="Picture 6">
            <a:extLst>
              <a:ext uri="{FF2B5EF4-FFF2-40B4-BE49-F238E27FC236}">
                <a16:creationId xmlns:a16="http://schemas.microsoft.com/office/drawing/2014/main" id="{C48D077A-016D-472E-8B43-D0D09A7E1439}"/>
              </a:ext>
            </a:extLst>
          </p:cNvPr>
          <p:cNvPicPr>
            <a:picLocks noChangeAspect="1"/>
          </p:cNvPicPr>
          <p:nvPr/>
        </p:nvPicPr>
        <p:blipFill>
          <a:blip r:embed="rId7"/>
          <a:stretch>
            <a:fillRect/>
          </a:stretch>
        </p:blipFill>
        <p:spPr>
          <a:xfrm>
            <a:off x="5969992" y="4815273"/>
            <a:ext cx="2743200" cy="517907"/>
          </a:xfrm>
          <a:prstGeom prst="rect">
            <a:avLst/>
          </a:prstGeom>
        </p:spPr>
      </p:pic>
      <p:pic>
        <p:nvPicPr>
          <p:cNvPr id="7" name="Picture 8" descr="Table&#10;&#10;Description automatically generated">
            <a:extLst>
              <a:ext uri="{FF2B5EF4-FFF2-40B4-BE49-F238E27FC236}">
                <a16:creationId xmlns:a16="http://schemas.microsoft.com/office/drawing/2014/main" id="{99E62126-C055-402C-8516-10416190EDAD}"/>
              </a:ext>
            </a:extLst>
          </p:cNvPr>
          <p:cNvPicPr>
            <a:picLocks noChangeAspect="1"/>
          </p:cNvPicPr>
          <p:nvPr/>
        </p:nvPicPr>
        <p:blipFill>
          <a:blip r:embed="rId8"/>
          <a:stretch>
            <a:fillRect/>
          </a:stretch>
        </p:blipFill>
        <p:spPr>
          <a:xfrm>
            <a:off x="8762984" y="4817317"/>
            <a:ext cx="2743200" cy="697230"/>
          </a:xfrm>
          <a:prstGeom prst="rect">
            <a:avLst/>
          </a:prstGeom>
        </p:spPr>
      </p:pic>
      <p:pic>
        <p:nvPicPr>
          <p:cNvPr id="10" name="Picture 10">
            <a:extLst>
              <a:ext uri="{FF2B5EF4-FFF2-40B4-BE49-F238E27FC236}">
                <a16:creationId xmlns:a16="http://schemas.microsoft.com/office/drawing/2014/main" id="{A35C08FE-0E61-4245-9663-C18822EF6019}"/>
              </a:ext>
            </a:extLst>
          </p:cNvPr>
          <p:cNvPicPr>
            <a:picLocks noChangeAspect="1"/>
          </p:cNvPicPr>
          <p:nvPr/>
        </p:nvPicPr>
        <p:blipFill>
          <a:blip r:embed="rId9"/>
          <a:stretch>
            <a:fillRect/>
          </a:stretch>
        </p:blipFill>
        <p:spPr>
          <a:xfrm>
            <a:off x="4093197" y="5928987"/>
            <a:ext cx="3580245" cy="690926"/>
          </a:xfrm>
          <a:prstGeom prst="rect">
            <a:avLst/>
          </a:prstGeom>
        </p:spPr>
      </p:pic>
    </p:spTree>
    <p:extLst>
      <p:ext uri="{BB962C8B-B14F-4D97-AF65-F5344CB8AC3E}">
        <p14:creationId xmlns:p14="http://schemas.microsoft.com/office/powerpoint/2010/main" val="3953203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0FE9-E685-46F2-AD99-7F3E4B668A8A}"/>
              </a:ext>
            </a:extLst>
          </p:cNvPr>
          <p:cNvSpPr>
            <a:spLocks noGrp="1"/>
          </p:cNvSpPr>
          <p:nvPr>
            <p:ph type="title"/>
          </p:nvPr>
        </p:nvSpPr>
        <p:spPr>
          <a:xfrm>
            <a:off x="2750003" y="874"/>
            <a:ext cx="7047282" cy="739743"/>
          </a:xfrm>
        </p:spPr>
        <p:txBody>
          <a:bodyPr/>
          <a:lstStyle/>
          <a:p>
            <a:r>
              <a:rPr lang="en-US">
                <a:cs typeface="Calibri Light"/>
              </a:rPr>
              <a:t>Linear Regression - Cluster 1 </a:t>
            </a:r>
          </a:p>
        </p:txBody>
      </p:sp>
      <p:pic>
        <p:nvPicPr>
          <p:cNvPr id="4" name="Picture 4" descr="Table&#10;&#10;Description automatically generated">
            <a:extLst>
              <a:ext uri="{FF2B5EF4-FFF2-40B4-BE49-F238E27FC236}">
                <a16:creationId xmlns:a16="http://schemas.microsoft.com/office/drawing/2014/main" id="{E635CDD3-64A0-469C-A30A-040BC3517F54}"/>
              </a:ext>
            </a:extLst>
          </p:cNvPr>
          <p:cNvPicPr>
            <a:picLocks noChangeAspect="1"/>
          </p:cNvPicPr>
          <p:nvPr/>
        </p:nvPicPr>
        <p:blipFill>
          <a:blip r:embed="rId3"/>
          <a:stretch>
            <a:fillRect/>
          </a:stretch>
        </p:blipFill>
        <p:spPr>
          <a:xfrm>
            <a:off x="156073" y="4437904"/>
            <a:ext cx="7528846" cy="1956227"/>
          </a:xfrm>
          <a:prstGeom prst="rect">
            <a:avLst/>
          </a:prstGeom>
        </p:spPr>
      </p:pic>
      <p:pic>
        <p:nvPicPr>
          <p:cNvPr id="5" name="Picture 5" descr="Chart&#10;&#10;Description automatically generated">
            <a:extLst>
              <a:ext uri="{FF2B5EF4-FFF2-40B4-BE49-F238E27FC236}">
                <a16:creationId xmlns:a16="http://schemas.microsoft.com/office/drawing/2014/main" id="{BDED946C-CE3A-4157-B11A-39D97B0CD02E}"/>
              </a:ext>
            </a:extLst>
          </p:cNvPr>
          <p:cNvPicPr>
            <a:picLocks noChangeAspect="1"/>
          </p:cNvPicPr>
          <p:nvPr/>
        </p:nvPicPr>
        <p:blipFill>
          <a:blip r:embed="rId4"/>
          <a:stretch>
            <a:fillRect/>
          </a:stretch>
        </p:blipFill>
        <p:spPr>
          <a:xfrm>
            <a:off x="84224" y="853519"/>
            <a:ext cx="5046641" cy="3407605"/>
          </a:xfrm>
          <a:prstGeom prst="rect">
            <a:avLst/>
          </a:prstGeom>
        </p:spPr>
      </p:pic>
      <p:sp>
        <p:nvSpPr>
          <p:cNvPr id="8" name="TextBox 7">
            <a:extLst>
              <a:ext uri="{FF2B5EF4-FFF2-40B4-BE49-F238E27FC236}">
                <a16:creationId xmlns:a16="http://schemas.microsoft.com/office/drawing/2014/main" id="{CE701C05-2850-4D9E-B459-997929CEE204}"/>
              </a:ext>
            </a:extLst>
          </p:cNvPr>
          <p:cNvSpPr txBox="1"/>
          <p:nvPr/>
        </p:nvSpPr>
        <p:spPr>
          <a:xfrm>
            <a:off x="8062686" y="1337733"/>
            <a:ext cx="398687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Observations</a:t>
            </a:r>
            <a:endParaRPr lang="en-US" sz="2800" b="1">
              <a:cs typeface="Calibri"/>
            </a:endParaRPr>
          </a:p>
          <a:p>
            <a:pPr marL="285750" indent="-285750">
              <a:buFont typeface="Arial"/>
              <a:buChar char="•"/>
            </a:pPr>
            <a:r>
              <a:rPr lang="en-US" sz="2800">
                <a:cs typeface="Calibri"/>
              </a:rPr>
              <a:t>34.8% of variation in weekly sales is due to the 5 markdown periods</a:t>
            </a:r>
          </a:p>
          <a:p>
            <a:pPr marL="285750" indent="-285750">
              <a:buFont typeface="Arial"/>
              <a:buChar char="•"/>
            </a:pPr>
            <a:r>
              <a:rPr lang="en-US" sz="2800">
                <a:cs typeface="Calibri"/>
              </a:rPr>
              <a:t>Markdowns 1,3 &amp; 5 were significant and have positive impact on weekly sales</a:t>
            </a:r>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p:txBody>
      </p:sp>
      <p:pic>
        <p:nvPicPr>
          <p:cNvPr id="6" name="Picture 6" descr="Table&#10;&#10;Description automatically generated">
            <a:extLst>
              <a:ext uri="{FF2B5EF4-FFF2-40B4-BE49-F238E27FC236}">
                <a16:creationId xmlns:a16="http://schemas.microsoft.com/office/drawing/2014/main" id="{17E51CD5-69FF-4CE9-BF0E-D69A196712A4}"/>
              </a:ext>
            </a:extLst>
          </p:cNvPr>
          <p:cNvPicPr>
            <a:picLocks noChangeAspect="1"/>
          </p:cNvPicPr>
          <p:nvPr/>
        </p:nvPicPr>
        <p:blipFill rotWithShape="1">
          <a:blip r:embed="rId5"/>
          <a:srcRect r="373" b="5510"/>
          <a:stretch/>
        </p:blipFill>
        <p:spPr>
          <a:xfrm>
            <a:off x="5172635" y="853517"/>
            <a:ext cx="2900092" cy="3402439"/>
          </a:xfrm>
          <a:prstGeom prst="rect">
            <a:avLst/>
          </a:prstGeom>
        </p:spPr>
      </p:pic>
    </p:spTree>
    <p:extLst>
      <p:ext uri="{BB962C8B-B14F-4D97-AF65-F5344CB8AC3E}">
        <p14:creationId xmlns:p14="http://schemas.microsoft.com/office/powerpoint/2010/main" val="3280728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077DEE267A4BD4D91063441B9765CEC" ma:contentTypeVersion="6" ma:contentTypeDescription="Create a new document." ma:contentTypeScope="" ma:versionID="317bf1ae5955acc9f736f8facf89b239">
  <xsd:schema xmlns:xsd="http://www.w3.org/2001/XMLSchema" xmlns:xs="http://www.w3.org/2001/XMLSchema" xmlns:p="http://schemas.microsoft.com/office/2006/metadata/properties" xmlns:ns2="e7815498-b0dc-4f24-8a00-649d53f1eaa7" xmlns:ns3="e5870218-43cf-432a-8c92-db2b0baeea07" targetNamespace="http://schemas.microsoft.com/office/2006/metadata/properties" ma:root="true" ma:fieldsID="34f5aae44bc53eed35ad859604b00b49" ns2:_="" ns3:_="">
    <xsd:import namespace="e7815498-b0dc-4f24-8a00-649d53f1eaa7"/>
    <xsd:import namespace="e5870218-43cf-432a-8c92-db2b0baeea0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815498-b0dc-4f24-8a00-649d53f1ea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870218-43cf-432a-8c92-db2b0baeea0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3196F5-77EE-484A-B515-C9C0E9972487}">
  <ds:schemaRefs>
    <ds:schemaRef ds:uri="http://schemas.microsoft.com/sharepoint/v3/contenttype/forms"/>
  </ds:schemaRefs>
</ds:datastoreItem>
</file>

<file path=customXml/itemProps2.xml><?xml version="1.0" encoding="utf-8"?>
<ds:datastoreItem xmlns:ds="http://schemas.openxmlformats.org/officeDocument/2006/customXml" ds:itemID="{BB49A917-185E-426E-A2A3-C4E790B5176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A43FA07-2F27-486C-B996-B7417FF3E755}">
  <ds:schemaRefs>
    <ds:schemaRef ds:uri="e5870218-43cf-432a-8c92-db2b0baeea07"/>
    <ds:schemaRef ds:uri="e7815498-b0dc-4f24-8a00-649d53f1ea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13</Notes>
  <HiddenSlides>0</HiddenSlide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office theme</vt:lpstr>
      <vt:lpstr>Marketing Analytics Team Project </vt:lpstr>
      <vt:lpstr>Executive Summary/Situation</vt:lpstr>
      <vt:lpstr>Research Objective, Plan, and Methodology </vt:lpstr>
      <vt:lpstr>PowerPoint Presentation</vt:lpstr>
      <vt:lpstr>PowerPoint Presentation</vt:lpstr>
      <vt:lpstr>Linear Regression – ALL Variables</vt:lpstr>
      <vt:lpstr>K-means Cluster Analysis – Areas of Focus</vt:lpstr>
      <vt:lpstr>Cluster Analysis</vt:lpstr>
      <vt:lpstr>Linear Regression - Cluster 1 </vt:lpstr>
      <vt:lpstr>Linear Regression - Cluster 2 </vt:lpstr>
      <vt:lpstr>Linear Regression  - Cluster 3 </vt:lpstr>
      <vt:lpstr>Linear Regression - Cluster 4 </vt:lpstr>
      <vt:lpstr>Conclusion &amp;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S Rose</dc:creator>
  <cp:revision>1</cp:revision>
  <dcterms:created xsi:type="dcterms:W3CDTF">2021-12-07T01:21:34Z</dcterms:created>
  <dcterms:modified xsi:type="dcterms:W3CDTF">2021-12-13T23:19:22Z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0x010100D077DEE267A4BD4D91063441B9765CEC</vt:lpwstr>
  </property>
</Properties>
</file>