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8" r:id="rId3"/>
    <p:sldId id="317" r:id="rId4"/>
    <p:sldId id="319" r:id="rId5"/>
    <p:sldId id="315" r:id="rId6"/>
    <p:sldId id="316" r:id="rId7"/>
    <p:sldId id="311" r:id="rId8"/>
    <p:sldId id="312" r:id="rId9"/>
    <p:sldId id="303" r:id="rId10"/>
    <p:sldId id="304" r:id="rId11"/>
    <p:sldId id="305" r:id="rId12"/>
    <p:sldId id="306" r:id="rId13"/>
    <p:sldId id="308" r:id="rId14"/>
    <p:sldId id="309" r:id="rId15"/>
    <p:sldId id="313" r:id="rId1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30" autoAdjust="0"/>
    <p:restoredTop sz="76587" autoAdjust="0"/>
  </p:normalViewPr>
  <p:slideViewPr>
    <p:cSldViewPr>
      <p:cViewPr varScale="1">
        <p:scale>
          <a:sx n="60" d="100"/>
          <a:sy n="60" d="100"/>
        </p:scale>
        <p:origin x="-294" y="-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6C6A1-347F-4774-B065-5FD3D5B44368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8B6B-7176-44E7-BA70-D0E12FDABB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PPT_표지디자인-2page-세로-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4" y="-35"/>
            <a:ext cx="5643602" cy="100608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8" y="1238224"/>
            <a:ext cx="6786586" cy="82153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9378" y="9555580"/>
            <a:ext cx="657208" cy="255204"/>
          </a:xfrm>
          <a:ln>
            <a:noFill/>
          </a:ln>
        </p:spPr>
        <p:txBody>
          <a:bodyPr/>
          <a:lstStyle>
            <a:lvl1pPr>
              <a:defRPr b="1">
                <a:latin typeface="굴림" pitchFamily="50" charset="-127"/>
                <a:ea typeface="굴림" pitchFamily="50" charset="-127"/>
              </a:defRPr>
            </a:lvl1pPr>
          </a:lstStyle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PPT_표지디자인-2page-세로-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4" y="-35"/>
            <a:ext cx="5643602" cy="100608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8" y="1238224"/>
            <a:ext cx="6786586" cy="77391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500702" y="9181396"/>
            <a:ext cx="1014398" cy="527402"/>
          </a:xfrm>
          <a:ln>
            <a:solidFill>
              <a:schemeClr val="tx2"/>
            </a:solidFill>
          </a:ln>
        </p:spPr>
        <p:txBody>
          <a:bodyPr/>
          <a:lstStyle>
            <a:lvl1pPr>
              <a:defRPr b="1"/>
            </a:lvl1pPr>
          </a:lstStyle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PPT_표지디자인-2page-세로-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4" y="-35"/>
            <a:ext cx="5643602" cy="100608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8" y="1238224"/>
            <a:ext cx="6786586" cy="77391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EC44-69E0-410B-9A5E-D8F99EC9F1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tkinter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mainloop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image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8760" y="3728864"/>
            <a:ext cx="4271963" cy="3697164"/>
          </a:xfrm>
          <a:prstGeom prst="rect">
            <a:avLst/>
          </a:prstGeom>
          <a:ln/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2656" y="1984703"/>
            <a:ext cx="61926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 smtClean="0"/>
              <a:t> </a:t>
            </a:r>
            <a:r>
              <a:rPr lang="ko-KR" altLang="ko-KR" dirty="0" smtClean="0"/>
              <a:t>마지막에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mainloop</a:t>
            </a:r>
            <a:r>
              <a:rPr lang="en-US" altLang="ko-KR" dirty="0" smtClean="0"/>
              <a:t>()</a:t>
            </a:r>
            <a:r>
              <a:rPr lang="ko-KR" altLang="ko-KR" dirty="0" smtClean="0"/>
              <a:t>라는 함수가 있는데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이것은 생성한 윈도우 내부에서 수행되는 마우스 클릭 같은 이벤트들이 발생하게끔 유지해주는 함수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0648" y="1435642"/>
            <a:ext cx="633670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Entry</a:t>
            </a:r>
            <a:r>
              <a:rPr lang="en-US" altLang="ko-KR" dirty="0" smtClean="0"/>
              <a:t>, Label, Button</a:t>
            </a:r>
            <a:r>
              <a:rPr lang="ko-KR" altLang="ko-KR" dirty="0" err="1" smtClean="0"/>
              <a:t>위젯</a:t>
            </a:r>
            <a:r>
              <a:rPr lang="ko-KR" altLang="ko-KR" dirty="0" smtClean="0"/>
              <a:t>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0"/>
            <a:endParaRPr lang="ko-KR" altLang="ko-KR" dirty="0" smtClean="0"/>
          </a:p>
          <a:p>
            <a:pPr lvl="0"/>
            <a:r>
              <a:rPr lang="en-US" altLang="ko-KR" dirty="0" smtClean="0"/>
              <a:t>pack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0"/>
            <a:endParaRPr lang="ko-KR" altLang="ko-KR" dirty="0" smtClean="0"/>
          </a:p>
          <a:p>
            <a:pPr lvl="0"/>
            <a:r>
              <a:rPr lang="en-US" altLang="ko-KR" dirty="0" smtClean="0"/>
              <a:t>pack()</a:t>
            </a:r>
            <a:r>
              <a:rPr lang="ko-KR" altLang="ko-KR" dirty="0" smtClean="0"/>
              <a:t>은 </a:t>
            </a:r>
            <a:r>
              <a:rPr lang="en-US" altLang="ko-KR" dirty="0" smtClean="0"/>
              <a:t>grid()</a:t>
            </a:r>
            <a:r>
              <a:rPr lang="ko-KR" altLang="ko-KR" dirty="0" smtClean="0"/>
              <a:t>와 </a:t>
            </a:r>
            <a:r>
              <a:rPr lang="ko-KR" altLang="ko-KR" b="1" dirty="0" smtClean="0"/>
              <a:t>같이 사용될 수 없으며</a:t>
            </a:r>
            <a:r>
              <a:rPr lang="en-US" altLang="ko-KR" dirty="0" smtClean="0"/>
              <a:t>, place()</a:t>
            </a:r>
            <a:r>
              <a:rPr lang="ko-KR" altLang="ko-KR" dirty="0" smtClean="0"/>
              <a:t>와는 </a:t>
            </a:r>
            <a:r>
              <a:rPr lang="ko-KR" altLang="ko-KR" b="1" dirty="0" smtClean="0"/>
              <a:t>같이 사용할 수 있습니다</a:t>
            </a:r>
            <a:r>
              <a:rPr lang="en-US" altLang="ko-KR" b="1" dirty="0" smtClean="0"/>
              <a:t>.</a:t>
            </a:r>
            <a:endParaRPr lang="ko-KR" altLang="ko-KR" dirty="0"/>
          </a:p>
        </p:txBody>
      </p:sp>
      <p:pic>
        <p:nvPicPr>
          <p:cNvPr id="9" name="image7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0648" y="5313040"/>
            <a:ext cx="6264696" cy="280831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32656" y="1231176"/>
            <a:ext cx="2396041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0"/>
            <a:r>
              <a:rPr lang="en-US" altLang="ko-KR" dirty="0" smtClean="0"/>
              <a:t>Entry, Label</a:t>
            </a:r>
            <a:r>
              <a:rPr lang="ko-KR" altLang="ko-KR" dirty="0" err="1" smtClean="0"/>
              <a:t>위젯</a:t>
            </a:r>
            <a:r>
              <a:rPr lang="ko-KR" altLang="ko-KR" dirty="0" smtClean="0"/>
              <a:t>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0"/>
            <a:endParaRPr lang="ko-KR" altLang="ko-KR" dirty="0" smtClean="0"/>
          </a:p>
          <a:p>
            <a:pPr lvl="0"/>
            <a:r>
              <a:rPr lang="en-US" altLang="ko-KR" dirty="0" smtClean="0"/>
              <a:t>grid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사용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92696" y="2792760"/>
            <a:ext cx="5488260" cy="4248497"/>
          </a:xfrm>
          <a:prstGeom prst="rect">
            <a:avLst/>
          </a:prstGeom>
          <a:ln/>
        </p:spPr>
      </p:pic>
      <p:pic>
        <p:nvPicPr>
          <p:cNvPr id="7" name="image20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40768" y="7401272"/>
            <a:ext cx="3888432" cy="223224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image2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8680" y="3512840"/>
            <a:ext cx="5400600" cy="496855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image1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4704" y="3512840"/>
            <a:ext cx="5544616" cy="432048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64" y="2648744"/>
            <a:ext cx="6093296" cy="633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Tkinter</a:t>
            </a:r>
            <a:r>
              <a:rPr lang="ko-KR" altLang="en-US" sz="2400" dirty="0" smtClean="0"/>
              <a:t>란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Tkinter</a:t>
            </a:r>
            <a:r>
              <a:rPr lang="ko-KR" altLang="en-US" sz="2400" dirty="0" smtClean="0"/>
              <a:t>의 구성요소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Tkinter</a:t>
            </a:r>
            <a:r>
              <a:rPr lang="ko-KR" altLang="en-US" sz="2400" dirty="0" smtClean="0"/>
              <a:t>의 위젯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Tkinter</a:t>
            </a:r>
            <a:r>
              <a:rPr lang="ko-KR" altLang="en-US" sz="2400" dirty="0" smtClean="0"/>
              <a:t>의 라이브러리 구조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Tkinter</a:t>
            </a:r>
            <a:r>
              <a:rPr lang="ko-KR" altLang="en-US" sz="2400" dirty="0" smtClean="0"/>
              <a:t>의 사용 예시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	• </a:t>
            </a:r>
            <a:r>
              <a:rPr lang="en-US" altLang="ko-KR" sz="1800" dirty="0" err="1" smtClean="0"/>
              <a:t>Tkinter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Python</a:t>
            </a:r>
            <a:r>
              <a:rPr lang="ko-KR" altLang="en-US" sz="1800" dirty="0" smtClean="0"/>
              <a:t>에서 사용하는 </a:t>
            </a:r>
            <a:r>
              <a:rPr lang="en-US" altLang="ko-KR" sz="1800" dirty="0" smtClean="0"/>
              <a:t>GUI(graphical user interface) widget set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• </a:t>
            </a:r>
            <a:r>
              <a:rPr lang="en-US" altLang="ko-KR" sz="1800" dirty="0" smtClean="0"/>
              <a:t>Window 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일반적으로 결과가 나타나는 스크린의 직사각형 구역을 뜻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  <a:p>
            <a:pPr lvl="1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 smtClean="0"/>
              <a:t>• top-level </a:t>
            </a:r>
            <a:r>
              <a:rPr lang="en-US" altLang="ko-KR" sz="1800" dirty="0" smtClean="0"/>
              <a:t>window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 - </a:t>
            </a:r>
            <a:r>
              <a:rPr lang="ko-KR" altLang="en-US" sz="1800" dirty="0" smtClean="0"/>
              <a:t>스크린 위에 독립적으로 존재하는 </a:t>
            </a:r>
            <a:r>
              <a:rPr lang="ko-KR" altLang="en-US" sz="1800" dirty="0" smtClean="0"/>
              <a:t>윈도우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표준 </a:t>
            </a:r>
            <a:r>
              <a:rPr lang="ko-KR" altLang="en-US" sz="1800" dirty="0" smtClean="0"/>
              <a:t>프레임이며</a:t>
            </a:r>
            <a:endParaRPr lang="en-US" altLang="ko-KR" sz="1800" dirty="0" smtClean="0"/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시스템의 데스크 탑 매니저를 컨트롤한다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err="1" smtClean="0"/>
              <a:t>위젯</a:t>
            </a:r>
            <a:r>
              <a:rPr lang="en-US" altLang="ko-KR" sz="1800" dirty="0" smtClean="0"/>
              <a:t>(widget)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smtClean="0"/>
              <a:t>GUI</a:t>
            </a:r>
            <a:r>
              <a:rPr lang="ko-KR" altLang="en-US" sz="1800" dirty="0" smtClean="0"/>
              <a:t>에서 어플리케이션을 만드는 블록을 구성하는 포괄적 인 용어이다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위젯의</a:t>
            </a:r>
            <a:r>
              <a:rPr lang="ko-KR" altLang="en-US" sz="1800" dirty="0" smtClean="0"/>
              <a:t> 예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buttons, radio buttons, text fields, frames, and text labels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프레임</a:t>
            </a:r>
            <a:r>
              <a:rPr lang="en-US" altLang="ko-KR" sz="1800" dirty="0" smtClean="0"/>
              <a:t>(frame)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프레임 </a:t>
            </a:r>
            <a:r>
              <a:rPr lang="ko-KR" altLang="en-US" sz="1800" dirty="0" err="1" smtClean="0"/>
              <a:t>위젯은</a:t>
            </a:r>
            <a:r>
              <a:rPr lang="ko-KR" altLang="en-US" sz="1800" dirty="0" smtClean="0"/>
              <a:t> 복잡한 레이아웃을 조직하는 기본단위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프레임은 다른 </a:t>
            </a:r>
            <a:r>
              <a:rPr lang="ko-KR" altLang="en-US" sz="1800" dirty="0" err="1" smtClean="0"/>
              <a:t>위젯을</a:t>
            </a:r>
            <a:r>
              <a:rPr lang="ko-KR" altLang="en-US" sz="1800" dirty="0" smtClean="0"/>
              <a:t> 포함하는 직사각형 영역이다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• </a:t>
            </a:r>
            <a:r>
              <a:rPr lang="en-US" altLang="ko-KR" sz="1800" dirty="0" smtClean="0"/>
              <a:t>child, parent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어떤 </a:t>
            </a:r>
            <a:r>
              <a:rPr lang="ko-KR" altLang="en-US" sz="1800" dirty="0" err="1" smtClean="0"/>
              <a:t>위젯이</a:t>
            </a:r>
            <a:r>
              <a:rPr lang="ko-KR" altLang="en-US" sz="1800" dirty="0" smtClean="0"/>
              <a:t> 만들어질 때</a:t>
            </a:r>
            <a:r>
              <a:rPr lang="en-US" altLang="ko-KR" sz="1800" dirty="0" smtClean="0"/>
              <a:t>, parent-child </a:t>
            </a:r>
            <a:r>
              <a:rPr lang="ko-KR" altLang="en-US" sz="1800" dirty="0" smtClean="0"/>
              <a:t>관계가 만들어진다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예를 들어</a:t>
            </a:r>
            <a:r>
              <a:rPr lang="en-US" altLang="ko-KR" sz="1800" dirty="0" smtClean="0"/>
              <a:t>,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- </a:t>
            </a:r>
            <a:r>
              <a:rPr lang="en-US" altLang="ko-KR" sz="1800" dirty="0" smtClean="0"/>
              <a:t>text label</a:t>
            </a:r>
            <a:r>
              <a:rPr lang="ko-KR" altLang="en-US" sz="1800" dirty="0" smtClean="0"/>
              <a:t>을 프레임 안에 위치시킬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프레임은 </a:t>
            </a:r>
            <a:r>
              <a:rPr lang="en-US" altLang="ko-KR" sz="1800" dirty="0" smtClean="0"/>
              <a:t>label	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parent</a:t>
            </a:r>
            <a:r>
              <a:rPr lang="ko-KR" altLang="en-US" sz="1800" dirty="0" smtClean="0"/>
              <a:t>이다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tkinter</a:t>
            </a:r>
            <a:r>
              <a:rPr lang="ko-KR" altLang="ko-KR" dirty="0" smtClean="0"/>
              <a:t>의 </a:t>
            </a:r>
            <a:r>
              <a:rPr lang="ko-KR" altLang="ko-KR" dirty="0" smtClean="0"/>
              <a:t>위젯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altLang="ko-KR" sz="1800" b="1" dirty="0" smtClean="0"/>
          </a:p>
          <a:p>
            <a:pPr lvl="0"/>
            <a:r>
              <a:rPr lang="ko-KR" altLang="ko-KR" sz="1800" dirty="0" err="1" smtClean="0"/>
              <a:t>위젯</a:t>
            </a:r>
            <a:r>
              <a:rPr lang="en-US" altLang="ko-KR" sz="1800" dirty="0" smtClean="0"/>
              <a:t>(Widget)</a:t>
            </a:r>
            <a:r>
              <a:rPr lang="ko-KR" altLang="ko-KR" sz="1800" dirty="0" smtClean="0"/>
              <a:t>의 사전적인 의미는 작은 기계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전기장치입니다</a:t>
            </a:r>
            <a:r>
              <a:rPr lang="en-US" altLang="ko-KR" sz="1800" dirty="0" smtClean="0"/>
              <a:t>.</a:t>
            </a:r>
          </a:p>
          <a:p>
            <a:pPr lvl="0"/>
            <a:endParaRPr lang="ko-KR" altLang="ko-KR" sz="1800" dirty="0" smtClean="0"/>
          </a:p>
          <a:p>
            <a:r>
              <a:rPr lang="ko-KR" altLang="ko-KR" sz="1800" dirty="0" smtClean="0"/>
              <a:t>동의어로 자주 사용되는 단어로는 </a:t>
            </a:r>
            <a:r>
              <a:rPr lang="ko-KR" altLang="ko-KR" sz="1800" dirty="0" err="1" smtClean="0"/>
              <a:t>가젯</a:t>
            </a:r>
            <a:r>
              <a:rPr lang="en-US" altLang="ko-KR" sz="1800" dirty="0" smtClean="0"/>
              <a:t>(Gadget)</a:t>
            </a:r>
            <a:r>
              <a:rPr lang="ko-KR" altLang="ko-KR" sz="1800" dirty="0" smtClean="0"/>
              <a:t>이 </a:t>
            </a:r>
            <a:r>
              <a:rPr lang="ko-KR" altLang="ko-KR" sz="1800" dirty="0" smtClean="0"/>
              <a:t>있</a:t>
            </a:r>
            <a:r>
              <a:rPr lang="ko-KR" altLang="en-US" sz="1800" dirty="0" smtClean="0"/>
              <a:t>습니</a:t>
            </a:r>
            <a:r>
              <a:rPr lang="ko-KR" altLang="en-US" sz="1800" dirty="0" smtClean="0"/>
              <a:t>다</a:t>
            </a:r>
            <a:r>
              <a:rPr lang="en-US" altLang="ko-KR" sz="1800" dirty="0" smtClean="0"/>
              <a:t>. </a:t>
            </a:r>
            <a:r>
              <a:rPr lang="ko-KR" altLang="ko-KR" sz="1800" dirty="0" smtClean="0"/>
              <a:t>우리가 오늘 이야기하는 </a:t>
            </a:r>
            <a:r>
              <a:rPr lang="ko-KR" altLang="ko-KR" sz="1800" dirty="0" err="1" smtClean="0"/>
              <a:t>위젯이란</a:t>
            </a:r>
            <a:r>
              <a:rPr lang="en-US" altLang="ko-KR" sz="1800" dirty="0" smtClean="0"/>
              <a:t>, PC, </a:t>
            </a:r>
            <a:r>
              <a:rPr lang="ko-KR" altLang="ko-KR" sz="1800" dirty="0" smtClean="0"/>
              <a:t>휴대폰 등에 설치하거나 </a:t>
            </a:r>
            <a:r>
              <a:rPr lang="ko-KR" altLang="ko-KR" sz="1800" dirty="0" err="1" smtClean="0"/>
              <a:t>웹상의</a:t>
            </a:r>
            <a:r>
              <a:rPr lang="ko-KR" altLang="ko-KR" sz="1800" dirty="0" smtClean="0"/>
              <a:t> </a:t>
            </a:r>
            <a:r>
              <a:rPr lang="ko-KR" altLang="ko-KR" sz="1800" dirty="0" err="1" smtClean="0"/>
              <a:t>블로그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커뮤니티 등에 붙여 사용할 수 있는 일종의 미니프로그램을 말합니다</a:t>
            </a:r>
            <a:r>
              <a:rPr lang="en-US" altLang="ko-KR" sz="1800" dirty="0" smtClean="0"/>
              <a:t>. </a:t>
            </a:r>
            <a:endParaRPr lang="ko-KR" altLang="ko-KR" sz="18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image1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8680" y="3440832"/>
            <a:ext cx="5734050" cy="46863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라이브러리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61975" y="3346450"/>
            <a:ext cx="5734050" cy="32131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5025008"/>
            <a:ext cx="6336704" cy="66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2656" y="1136576"/>
            <a:ext cx="598281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r>
              <a:rPr lang="ko-KR" altLang="en-US" dirty="0" smtClean="0"/>
              <a:t> 윈도우이름</a:t>
            </a:r>
            <a:r>
              <a:rPr lang="en-US" altLang="ko-KR" dirty="0" smtClean="0"/>
              <a:t>.title("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")</a:t>
            </a:r>
            <a:r>
              <a:rPr lang="ko-KR" altLang="en-US" dirty="0" smtClean="0"/>
              <a:t>을 이용하여 윈도우 창의 제목을 설정할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윈도우이름</a:t>
            </a:r>
            <a:r>
              <a:rPr lang="en-US" altLang="ko-KR" dirty="0" smtClean="0"/>
              <a:t>.geometry("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x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+x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+y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")</a:t>
            </a:r>
            <a:r>
              <a:rPr lang="ko-KR" altLang="en-US" dirty="0" smtClean="0"/>
              <a:t>를 이용하여 윈도우 창의 너비와 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 화면 위치의 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좌표를 설정할 </a:t>
            </a:r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윈도우이름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resizeable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이용하여 윈도우 창의 창 크기 조절 가능 여부를 설정할 수 있습니다</a:t>
            </a:r>
            <a:r>
              <a:rPr lang="en-US" altLang="ko-KR" dirty="0" smtClean="0"/>
              <a:t>. True</a:t>
            </a:r>
            <a:r>
              <a:rPr lang="ko-KR" altLang="en-US" dirty="0" smtClean="0"/>
              <a:t>로 설정할 경우 윈도우 창의 크기를 조절할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Tip : </a:t>
            </a:r>
            <a:r>
              <a:rPr lang="en-US" altLang="ko-KR" dirty="0" err="1" smtClean="0"/>
              <a:t>resizeable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적용할 때</a:t>
            </a:r>
            <a:r>
              <a:rPr lang="en-US" altLang="ko-KR" dirty="0" smtClean="0"/>
              <a:t>, True=1, False=0</a:t>
            </a:r>
            <a:r>
              <a:rPr lang="ko-KR" altLang="en-US" dirty="0" smtClean="0"/>
              <a:t>을 의미하여 상수를 입력해도 적용이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3008784"/>
            <a:ext cx="6457445" cy="664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2656" y="1640632"/>
            <a:ext cx="59828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Label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정의되어 있던 매개변수들에 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집어 넣어 다양한 표현이 가능합니다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EC44-69E0-410B-9A5E-D8F99EC9F1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6865" name="imag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696" y="1280592"/>
            <a:ext cx="5185524" cy="4680520"/>
          </a:xfrm>
          <a:prstGeom prst="rect">
            <a:avLst/>
          </a:prstGeom>
          <a:noFill/>
        </p:spPr>
      </p:pic>
      <p:pic>
        <p:nvPicPr>
          <p:cNvPr id="6" name="image26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96752" y="6017568"/>
            <a:ext cx="4149080" cy="388843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212</Words>
  <Application>Microsoft Office PowerPoint</Application>
  <PresentationFormat>A4 용지(210x297mm)</PresentationFormat>
  <Paragraphs>85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파이썬 tkinter</vt:lpstr>
      <vt:lpstr>목차</vt:lpstr>
      <vt:lpstr>tkinter란?</vt:lpstr>
      <vt:lpstr>Tkinter의 구성요소</vt:lpstr>
      <vt:lpstr>tkinter의 위젯 </vt:lpstr>
      <vt:lpstr>Tkinter의 라이브러리 구조</vt:lpstr>
      <vt:lpstr>Tkinter 사용 예시 1</vt:lpstr>
      <vt:lpstr>Tkinter 사용 예시 2</vt:lpstr>
      <vt:lpstr>Tkinter 사용 예시 3</vt:lpstr>
      <vt:lpstr>mainloop()</vt:lpstr>
      <vt:lpstr>Tkinter 사용 예시 4</vt:lpstr>
      <vt:lpstr>Tkinter 사용 예시 5</vt:lpstr>
      <vt:lpstr>Tkinter 사용 예시 6</vt:lpstr>
      <vt:lpstr>Tkinter 사용 예시 7</vt:lpstr>
      <vt:lpstr>Tkinter 사용 예시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louis</dc:creator>
  <cp:lastModifiedBy>louis</cp:lastModifiedBy>
  <cp:revision>37</cp:revision>
  <dcterms:created xsi:type="dcterms:W3CDTF">2020-01-16T01:35:02Z</dcterms:created>
  <dcterms:modified xsi:type="dcterms:W3CDTF">2020-01-23T06:09:27Z</dcterms:modified>
</cp:coreProperties>
</file>