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26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5C3B-6C31-42FF-BD31-948DD7CF63C0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2FA1-93F5-4148-B3C5-AA8A70E30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32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5C3B-6C31-42FF-BD31-948DD7CF63C0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2FA1-93F5-4148-B3C5-AA8A70E30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64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5C3B-6C31-42FF-BD31-948DD7CF63C0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2FA1-93F5-4148-B3C5-AA8A70E30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65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5C3B-6C31-42FF-BD31-948DD7CF63C0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2FA1-93F5-4148-B3C5-AA8A70E30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99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5C3B-6C31-42FF-BD31-948DD7CF63C0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2FA1-93F5-4148-B3C5-AA8A70E30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93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5C3B-6C31-42FF-BD31-948DD7CF63C0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2FA1-93F5-4148-B3C5-AA8A70E30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42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5C3B-6C31-42FF-BD31-948DD7CF63C0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2FA1-93F5-4148-B3C5-AA8A70E30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85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5C3B-6C31-42FF-BD31-948DD7CF63C0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2FA1-93F5-4148-B3C5-AA8A70E30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36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5C3B-6C31-42FF-BD31-948DD7CF63C0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2FA1-93F5-4148-B3C5-AA8A70E30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88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5C3B-6C31-42FF-BD31-948DD7CF63C0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2FA1-93F5-4148-B3C5-AA8A70E30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15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5C3B-6C31-42FF-BD31-948DD7CF63C0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2FA1-93F5-4148-B3C5-AA8A70E30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67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95C3B-6C31-42FF-BD31-948DD7CF63C0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32FA1-93F5-4148-B3C5-AA8A70E30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66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CC575A-5622-D593-690E-0D5BD9FF5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50" y="182356"/>
            <a:ext cx="5829300" cy="690209"/>
          </a:xfrm>
        </p:spPr>
        <p:txBody>
          <a:bodyPr>
            <a:noAutofit/>
          </a:bodyPr>
          <a:lstStyle/>
          <a:p>
            <a:r>
              <a:rPr kumimoji="1" lang="ja-JP" altLang="en-US" sz="3200" dirty="0"/>
              <a:t>ファイルダウンロード手順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43C5D44-C451-6470-3C61-C490A8F5E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367" y="1047802"/>
            <a:ext cx="6175561" cy="3604879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2000" dirty="0"/>
              <a:t>Google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Drive</a:t>
            </a:r>
            <a:r>
              <a:rPr kumimoji="1" lang="ja-JP" altLang="en-US" sz="2000" dirty="0"/>
              <a:t>からのダウンロードとファイルの実行手順を以下に示します。</a:t>
            </a:r>
            <a:endParaRPr kumimoji="1" lang="en-US" altLang="ja-JP" sz="2000" dirty="0"/>
          </a:p>
          <a:p>
            <a:pPr algn="l"/>
            <a:r>
              <a:rPr lang="ja-JP" altLang="en-US" sz="2000" dirty="0"/>
              <a:t>なお、手順はすべて</a:t>
            </a:r>
            <a:r>
              <a:rPr lang="en-US" altLang="ja-JP" sz="2000" dirty="0"/>
              <a:t>Windows</a:t>
            </a:r>
            <a:r>
              <a:rPr lang="ja-JP" altLang="en-US" sz="2000" dirty="0"/>
              <a:t>に準拠します。</a:t>
            </a:r>
            <a:r>
              <a:rPr lang="en-US" altLang="ja-JP" sz="2000" dirty="0"/>
              <a:t>Mac</a:t>
            </a:r>
            <a:r>
              <a:rPr lang="ja-JP" altLang="en-US" sz="2000" dirty="0"/>
              <a:t>の場合はそれぞれのコマンドを読み替えてご対応ください。</a:t>
            </a:r>
            <a:endParaRPr kumimoji="1" lang="en-US" altLang="ja-JP" sz="2000" dirty="0"/>
          </a:p>
          <a:p>
            <a:pPr algn="l"/>
            <a:endParaRPr lang="en-US" altLang="ja-JP" sz="2000" dirty="0"/>
          </a:p>
          <a:p>
            <a:pPr algn="l"/>
            <a:r>
              <a:rPr kumimoji="1" lang="en-US" altLang="ja-JP" sz="2000" dirty="0"/>
              <a:t>1)Google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Drive</a:t>
            </a:r>
            <a:r>
              <a:rPr kumimoji="1" lang="ja-JP" altLang="en-US" sz="2000" dirty="0"/>
              <a:t>上の所定フォルダにて</a:t>
            </a:r>
            <a:r>
              <a:rPr lang="en-US" altLang="ja-JP" sz="2000" dirty="0"/>
              <a:t>Ctrl + A</a:t>
            </a:r>
            <a:r>
              <a:rPr lang="ja-JP" altLang="en-US" sz="2000" dirty="0"/>
              <a:t>などですべてのファイルを選択し、右クリック→ダウンロードを選択</a:t>
            </a:r>
            <a:endParaRPr lang="en-US" altLang="ja-JP" sz="2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E29C41B-490A-1B01-8D6B-A02D69202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861" y="4209357"/>
            <a:ext cx="3980067" cy="2492779"/>
          </a:xfrm>
          <a:prstGeom prst="rect">
            <a:avLst/>
          </a:prstGeom>
        </p:spPr>
      </p:pic>
      <p:sp>
        <p:nvSpPr>
          <p:cNvPr id="6" name="字幕 2">
            <a:extLst>
              <a:ext uri="{FF2B5EF4-FFF2-40B4-BE49-F238E27FC236}">
                <a16:creationId xmlns:a16="http://schemas.microsoft.com/office/drawing/2014/main" id="{021ADF7E-132C-87D9-CFCB-6D156B1FC060}"/>
              </a:ext>
            </a:extLst>
          </p:cNvPr>
          <p:cNvSpPr txBox="1">
            <a:spLocks/>
          </p:cNvSpPr>
          <p:nvPr/>
        </p:nvSpPr>
        <p:spPr>
          <a:xfrm>
            <a:off x="341219" y="7215522"/>
            <a:ext cx="6175561" cy="2175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/>
              <a:t>2)</a:t>
            </a:r>
            <a:r>
              <a:rPr lang="ja-JP" altLang="en-US" sz="2000" dirty="0"/>
              <a:t>すべてのファイルを同じフォルダ・ディレクトリに保存してください。</a:t>
            </a:r>
            <a:endParaRPr lang="en-US" altLang="ja-JP" sz="2000" dirty="0"/>
          </a:p>
          <a:p>
            <a:pPr algn="l"/>
            <a:r>
              <a:rPr lang="ja-JP" altLang="en-US" sz="2000" dirty="0"/>
              <a:t>　例</a:t>
            </a:r>
            <a:r>
              <a:rPr lang="en-US" altLang="ja-JP" sz="2000" dirty="0"/>
              <a:t>) C:\Users\USER\Desktop\ThisFolder</a:t>
            </a:r>
            <a:r>
              <a:rPr lang="ja-JP" altLang="en-US" sz="2000" dirty="0"/>
              <a:t>　など</a:t>
            </a:r>
            <a:endParaRPr lang="en-US" altLang="ja-JP" sz="2000" dirty="0"/>
          </a:p>
          <a:p>
            <a:pPr algn="l"/>
            <a:endParaRPr lang="en-US" altLang="ja-JP" sz="2000" dirty="0"/>
          </a:p>
          <a:p>
            <a:pPr algn="l"/>
            <a:r>
              <a:rPr lang="en-US" altLang="ja-JP" sz="2000" dirty="0"/>
              <a:t>3)index.html</a:t>
            </a:r>
            <a:r>
              <a:rPr lang="ja-JP" altLang="en-US" sz="2000" dirty="0"/>
              <a:t>を起動することで、既定の</a:t>
            </a:r>
            <a:r>
              <a:rPr lang="en-US" altLang="ja-JP" sz="2000" dirty="0"/>
              <a:t>Web</a:t>
            </a:r>
            <a:r>
              <a:rPr lang="ja-JP" altLang="en-US" sz="2000" dirty="0"/>
              <a:t>ブラウザが起動し、アプリが実行されます。</a:t>
            </a:r>
          </a:p>
        </p:txBody>
      </p:sp>
    </p:spTree>
    <p:extLst>
      <p:ext uri="{BB962C8B-B14F-4D97-AF65-F5344CB8AC3E}">
        <p14:creationId xmlns:p14="http://schemas.microsoft.com/office/powerpoint/2010/main" val="2281299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119</Words>
  <Application>Microsoft Office PowerPoint</Application>
  <PresentationFormat>A4 210 x 297 mm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ファイルダウンロード手順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ファイルダウンロード手順</dc:title>
  <dc:creator>大西 翔大</dc:creator>
  <cp:lastModifiedBy>大西 翔大</cp:lastModifiedBy>
  <cp:revision>1</cp:revision>
  <dcterms:created xsi:type="dcterms:W3CDTF">2022-06-05T16:10:19Z</dcterms:created>
  <dcterms:modified xsi:type="dcterms:W3CDTF">2022-06-05T16:17:11Z</dcterms:modified>
</cp:coreProperties>
</file>