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43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4E3-38B7-4459-A1DC-843FCC1CD35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0719-641F-42E3-B9D5-97CA4029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00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4E3-38B7-4459-A1DC-843FCC1CD35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0719-641F-42E3-B9D5-97CA4029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93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4E3-38B7-4459-A1DC-843FCC1CD35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0719-641F-42E3-B9D5-97CA4029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61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4E3-38B7-4459-A1DC-843FCC1CD35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0719-641F-42E3-B9D5-97CA4029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4E3-38B7-4459-A1DC-843FCC1CD35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0719-641F-42E3-B9D5-97CA4029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4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4E3-38B7-4459-A1DC-843FCC1CD35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0719-641F-42E3-B9D5-97CA4029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6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4E3-38B7-4459-A1DC-843FCC1CD35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0719-641F-42E3-B9D5-97CA4029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8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4E3-38B7-4459-A1DC-843FCC1CD35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0719-641F-42E3-B9D5-97CA4029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74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4E3-38B7-4459-A1DC-843FCC1CD35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0719-641F-42E3-B9D5-97CA4029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43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4E3-38B7-4459-A1DC-843FCC1CD35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0719-641F-42E3-B9D5-97CA4029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17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4E3-38B7-4459-A1DC-843FCC1CD35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0719-641F-42E3-B9D5-97CA4029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21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4E3-38B7-4459-A1DC-843FCC1CD35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E0719-641F-42E3-B9D5-97CA4029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3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00876-01CB-082C-253B-053539AB0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IT</a:t>
            </a:r>
            <a:r>
              <a:rPr kumimoji="1" lang="ja-JP" altLang="en-US" dirty="0"/>
              <a:t>パスポート</a:t>
            </a:r>
            <a:br>
              <a:rPr kumimoji="1" lang="en-US" altLang="ja-JP" dirty="0"/>
            </a:br>
            <a:r>
              <a:rPr kumimoji="1" lang="en-US" altLang="ja-JP" dirty="0"/>
              <a:t>Web</a:t>
            </a:r>
            <a:r>
              <a:rPr lang="ja-JP" altLang="en-US" dirty="0"/>
              <a:t>ゲーム</a:t>
            </a:r>
            <a:br>
              <a:rPr lang="en-US" altLang="ja-JP" dirty="0"/>
            </a:br>
            <a:r>
              <a:rPr lang="ja-JP" altLang="en-US" dirty="0"/>
              <a:t>利用手順書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560C14-9C8D-42C3-44A3-259983CB6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V 0.1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50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525B5-6E0C-B578-F54F-B539405F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6F200-5451-07B4-9311-19FBE87E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本手順書では、実装・進捗状況の報告、ならびにその時点までの実装内容の説明、使用手順を示すために作成しております。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完成版手順書・仕様書とは内容が異なる場合がございます。ご了承ください。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また、本手順書はエンドユーザー様</a:t>
            </a:r>
            <a:r>
              <a:rPr lang="en-US" altLang="ja-JP" dirty="0"/>
              <a:t>(</a:t>
            </a:r>
            <a:r>
              <a:rPr lang="ja-JP" altLang="en-US" dirty="0"/>
              <a:t>プレイヤー様</a:t>
            </a:r>
            <a:r>
              <a:rPr lang="en-US" altLang="ja-JP" dirty="0"/>
              <a:t>)</a:t>
            </a:r>
            <a:r>
              <a:rPr lang="ja-JP" altLang="en-US" dirty="0"/>
              <a:t>への開示は原則しないようお願いいたします。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545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62CB0-E5DE-3697-9B8D-E9A0CBA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実装状況一覧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8C918-FF77-B142-5EF0-9EBF7F065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V0.1</a:t>
            </a:r>
            <a:r>
              <a:rPr kumimoji="1" lang="ja-JP" altLang="en-US" dirty="0"/>
              <a:t>：タイトル画面・途中戦闘</a:t>
            </a:r>
            <a:r>
              <a:rPr kumimoji="1" lang="en-US" altLang="ja-JP" dirty="0"/>
              <a:t>(</a:t>
            </a:r>
            <a:r>
              <a:rPr kumimoji="1" lang="ja-JP" altLang="en-US" dirty="0"/>
              <a:t>雑魚戦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の実装</a:t>
            </a:r>
          </a:p>
        </p:txBody>
      </p:sp>
    </p:spTree>
    <p:extLst>
      <p:ext uri="{BB962C8B-B14F-4D97-AF65-F5344CB8AC3E}">
        <p14:creationId xmlns:p14="http://schemas.microsoft.com/office/powerpoint/2010/main" val="124651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029CE-FC3B-D49F-0CB3-2F9F660E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タイトル画面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40A22-D4E6-AC12-C517-CCBAC9C8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7014"/>
            <a:ext cx="5915025" cy="166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タイトル画面は下記のような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構成になっています。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なお、全ての素材は仮配置となります。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仕様が固まった段階で置き換えます。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C096B0-D0C7-F3EC-D64F-12A0222E4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5655681"/>
            <a:ext cx="5796866" cy="3139441"/>
          </a:xfrm>
          <a:prstGeom prst="rect">
            <a:avLst/>
          </a:prstGeom>
        </p:spPr>
      </p:pic>
      <p:sp>
        <p:nvSpPr>
          <p:cNvPr id="6" name="吹き出し: 折線 5">
            <a:extLst>
              <a:ext uri="{FF2B5EF4-FFF2-40B4-BE49-F238E27FC236}">
                <a16:creationId xmlns:a16="http://schemas.microsoft.com/office/drawing/2014/main" id="{5C3DB3DA-5A57-BBF1-4F8E-76C5F8598137}"/>
              </a:ext>
            </a:extLst>
          </p:cNvPr>
          <p:cNvSpPr/>
          <p:nvPr/>
        </p:nvSpPr>
        <p:spPr>
          <a:xfrm>
            <a:off x="2906667" y="5714464"/>
            <a:ext cx="1959428" cy="561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51"/>
              <a:gd name="adj6" fmla="val -4533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V0.1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時点未実装</a:t>
            </a:r>
          </a:p>
        </p:txBody>
      </p:sp>
      <p:sp>
        <p:nvSpPr>
          <p:cNvPr id="7" name="吹き出し: 折線 6">
            <a:extLst>
              <a:ext uri="{FF2B5EF4-FFF2-40B4-BE49-F238E27FC236}">
                <a16:creationId xmlns:a16="http://schemas.microsoft.com/office/drawing/2014/main" id="{81D24FBF-72D3-8331-4437-FFF0B2A01A64}"/>
              </a:ext>
            </a:extLst>
          </p:cNvPr>
          <p:cNvSpPr/>
          <p:nvPr/>
        </p:nvSpPr>
        <p:spPr>
          <a:xfrm>
            <a:off x="1648099" y="4401646"/>
            <a:ext cx="4476564" cy="11495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4333"/>
              <a:gd name="adj5" fmla="val 118341"/>
              <a:gd name="adj6" fmla="val -1748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タイトルに戻ります。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戦闘中でも押下することで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タイトルに遷移します。</a:t>
            </a:r>
          </a:p>
        </p:txBody>
      </p:sp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90E6E158-331E-7D29-BF77-6925393ECCCE}"/>
              </a:ext>
            </a:extLst>
          </p:cNvPr>
          <p:cNvSpPr/>
          <p:nvPr/>
        </p:nvSpPr>
        <p:spPr>
          <a:xfrm>
            <a:off x="2906666" y="8801656"/>
            <a:ext cx="2664641" cy="5769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173"/>
              <a:gd name="adj6" fmla="val -1245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雑魚戦に遷移します。</a:t>
            </a:r>
          </a:p>
        </p:txBody>
      </p:sp>
    </p:spTree>
    <p:extLst>
      <p:ext uri="{BB962C8B-B14F-4D97-AF65-F5344CB8AC3E}">
        <p14:creationId xmlns:p14="http://schemas.microsoft.com/office/powerpoint/2010/main" val="300765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A721E-43FE-720A-F1D5-FFCF48CB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敵モブとの戦闘画面</a:t>
            </a:r>
            <a:r>
              <a:rPr lang="en-US" altLang="ja-JP" dirty="0"/>
              <a:t>(</a:t>
            </a:r>
            <a:r>
              <a:rPr lang="ja-JP" altLang="en-US" dirty="0"/>
              <a:t>雑魚戦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DC9D72-4AC9-9DE6-B508-22242C70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7014"/>
            <a:ext cx="5915025" cy="121357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一定時間ごとに敵モブ</a:t>
            </a:r>
            <a:r>
              <a:rPr kumimoji="1" lang="en-US" altLang="ja-JP" dirty="0"/>
              <a:t>(</a:t>
            </a:r>
            <a:r>
              <a:rPr kumimoji="1" lang="ja-JP" altLang="en-US" dirty="0"/>
              <a:t>スライム：仮配置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が表示されます。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敵モブは画面内のランダムな位置に出現します。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C652796-8F6F-C194-5452-F2315850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3850589"/>
            <a:ext cx="5355771" cy="2928497"/>
          </a:xfrm>
          <a:prstGeom prst="rect">
            <a:avLst/>
          </a:prstGeom>
        </p:spPr>
      </p:pic>
      <p:sp>
        <p:nvSpPr>
          <p:cNvPr id="6" name="吹き出し: 折線 5">
            <a:extLst>
              <a:ext uri="{FF2B5EF4-FFF2-40B4-BE49-F238E27FC236}">
                <a16:creationId xmlns:a16="http://schemas.microsoft.com/office/drawing/2014/main" id="{93056659-5C31-7396-F1B1-58890EE5BBD2}"/>
              </a:ext>
            </a:extLst>
          </p:cNvPr>
          <p:cNvSpPr/>
          <p:nvPr/>
        </p:nvSpPr>
        <p:spPr>
          <a:xfrm>
            <a:off x="3307557" y="6217383"/>
            <a:ext cx="1959428" cy="561703"/>
          </a:xfrm>
          <a:prstGeom prst="borderCallout2">
            <a:avLst>
              <a:gd name="adj1" fmla="val 32703"/>
              <a:gd name="adj2" fmla="val 107000"/>
              <a:gd name="adj3" fmla="val 32704"/>
              <a:gd name="adj4" fmla="val 127333"/>
              <a:gd name="adj5" fmla="val -29360"/>
              <a:gd name="adj6" fmla="val 1206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ランダムに出現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BCEDCC-AADA-5077-989E-2DFA8DD50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6" t="7687"/>
          <a:stretch/>
        </p:blipFill>
        <p:spPr>
          <a:xfrm>
            <a:off x="672490" y="6971159"/>
            <a:ext cx="1202276" cy="121357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97D0A8-019B-88A7-9300-F4B73A315A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47" t="6127"/>
          <a:stretch/>
        </p:blipFill>
        <p:spPr>
          <a:xfrm>
            <a:off x="532389" y="8267881"/>
            <a:ext cx="1482478" cy="1439771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34FB56BD-7264-8CA4-F4E0-7AF4ABDA0EFF}"/>
              </a:ext>
            </a:extLst>
          </p:cNvPr>
          <p:cNvSpPr txBox="1">
            <a:spLocks/>
          </p:cNvSpPr>
          <p:nvPr/>
        </p:nvSpPr>
        <p:spPr>
          <a:xfrm>
            <a:off x="2036431" y="7045931"/>
            <a:ext cx="4501680" cy="1213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非バリア状態</a:t>
            </a:r>
            <a:r>
              <a:rPr lang="en-US" altLang="ja-JP" dirty="0"/>
              <a:t>】</a:t>
            </a:r>
          </a:p>
          <a:p>
            <a:pPr marL="342900" lvl="1" indent="0">
              <a:buNone/>
            </a:pPr>
            <a:r>
              <a:rPr lang="ja-JP" altLang="en-US" dirty="0"/>
              <a:t>この状態で</a:t>
            </a:r>
            <a:r>
              <a:rPr lang="en-US" altLang="ja-JP" dirty="0"/>
              <a:t>5</a:t>
            </a:r>
            <a:r>
              <a:rPr lang="ja-JP" altLang="en-US" dirty="0"/>
              <a:t>回クリック</a:t>
            </a:r>
            <a:r>
              <a:rPr lang="en-US" altLang="ja-JP" dirty="0"/>
              <a:t>(</a:t>
            </a:r>
            <a:r>
              <a:rPr lang="ja-JP" altLang="en-US" dirty="0"/>
              <a:t>攻撃</a:t>
            </a:r>
            <a:r>
              <a:rPr lang="en-US" altLang="ja-JP" dirty="0"/>
              <a:t>)</a:t>
            </a:r>
            <a:r>
              <a:rPr lang="ja-JP" altLang="en-US" dirty="0"/>
              <a:t>するとステージクリアとします。</a:t>
            </a:r>
            <a:endParaRPr lang="en-US" altLang="ja-JP" dirty="0"/>
          </a:p>
          <a:p>
            <a:pPr marL="342900" lvl="1" indent="0">
              <a:buNone/>
            </a:pPr>
            <a:r>
              <a:rPr lang="ja-JP" altLang="en-US" dirty="0"/>
              <a:t>現在はタイトル画面に遷移します。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7BDD3802-379E-644B-216B-4A44572ACCD9}"/>
              </a:ext>
            </a:extLst>
          </p:cNvPr>
          <p:cNvSpPr txBox="1">
            <a:spLocks/>
          </p:cNvSpPr>
          <p:nvPr/>
        </p:nvSpPr>
        <p:spPr>
          <a:xfrm>
            <a:off x="2036431" y="8342653"/>
            <a:ext cx="4501680" cy="121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バリア状態</a:t>
            </a:r>
            <a:r>
              <a:rPr lang="en-US" altLang="ja-JP" dirty="0"/>
              <a:t>】</a:t>
            </a:r>
          </a:p>
          <a:p>
            <a:pPr marL="342900" lvl="1" indent="0">
              <a:buNone/>
            </a:pPr>
            <a:r>
              <a:rPr lang="ja-JP" altLang="en-US" dirty="0"/>
              <a:t>この状態でクリックした場合「防御された！」というメッセージを表示します。攻撃数にはカウントされません。</a:t>
            </a:r>
          </a:p>
        </p:txBody>
      </p:sp>
    </p:spTree>
    <p:extLst>
      <p:ext uri="{BB962C8B-B14F-4D97-AF65-F5344CB8AC3E}">
        <p14:creationId xmlns:p14="http://schemas.microsoft.com/office/powerpoint/2010/main" val="253569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244</Words>
  <Application>Microsoft Office PowerPoint</Application>
  <PresentationFormat>A4 210 x 297 mm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テーマ</vt:lpstr>
      <vt:lpstr>ITパスポート Webゲーム 利用手順書</vt:lpstr>
      <vt:lpstr>はじめに</vt:lpstr>
      <vt:lpstr>実装状況一覧</vt:lpstr>
      <vt:lpstr>タイトル画面</vt:lpstr>
      <vt:lpstr>敵モブとの戦闘画面(雑魚戦)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ITパスポート Webゲーム 利用手順書</dc:title>
  <dc:creator>大西 翔大</dc:creator>
  <cp:lastModifiedBy>大西 翔大</cp:lastModifiedBy>
  <cp:revision>1</cp:revision>
  <dcterms:created xsi:type="dcterms:W3CDTF">2022-06-05T15:54:15Z</dcterms:created>
  <dcterms:modified xsi:type="dcterms:W3CDTF">2022-06-05T16:09:53Z</dcterms:modified>
</cp:coreProperties>
</file>