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92a5fa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92a5fa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a92a5fa3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a92a5fa3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a92a5fa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a92a5fa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a92a5fa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a92a5fa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“Эрудит”.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29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Выполнила: Брысина Алина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Введение.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Идея проекта: несколько игроков </a:t>
            </a:r>
            <a:r>
              <a:rPr lang="ru">
                <a:solidFill>
                  <a:srgbClr val="000000"/>
                </a:solidFill>
              </a:rPr>
              <a:t>по очереди </a:t>
            </a:r>
            <a:r>
              <a:rPr lang="ru">
                <a:solidFill>
                  <a:srgbClr val="000000"/>
                </a:solidFill>
              </a:rPr>
              <a:t>составляют слова </a:t>
            </a:r>
            <a:r>
              <a:rPr lang="ru">
                <a:solidFill>
                  <a:srgbClr val="000000"/>
                </a:solidFill>
              </a:rPr>
              <a:t>на клетчатом поле </a:t>
            </a:r>
            <a:r>
              <a:rPr lang="ru">
                <a:solidFill>
                  <a:srgbClr val="000000"/>
                </a:solidFill>
              </a:rPr>
              <a:t>из предложенных им букв.  Цель игры набрать как можно большее количество баллов.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Проект создан как игровое приложение для развития словарного запаса и логического мышления у школьников.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862"/>
          <a:stretch/>
        </p:blipFill>
        <p:spPr>
          <a:xfrm>
            <a:off x="149893" y="173238"/>
            <a:ext cx="6126976" cy="47970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0200" y="1037325"/>
            <a:ext cx="2559825" cy="3110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Были созданы 3 класса. class Button с </a:t>
            </a:r>
            <a:r>
              <a:rPr lang="ru" sz="1400">
                <a:solidFill>
                  <a:schemeClr val="dk1"/>
                </a:solidFill>
              </a:rPr>
              <a:t>переопределяемым</a:t>
            </a:r>
            <a:r>
              <a:rPr lang="ru" sz="1400">
                <a:solidFill>
                  <a:schemeClr val="dk1"/>
                </a:solidFill>
              </a:rPr>
              <a:t> методом mouseMoveEvent (для возможности перетаскивать кнопки этого типа). class </a:t>
            </a:r>
            <a:r>
              <a:rPr lang="ru" sz="1400">
                <a:solidFill>
                  <a:srgbClr val="000000"/>
                </a:solidFill>
              </a:rPr>
              <a:t>MainWindow</a:t>
            </a:r>
            <a:r>
              <a:rPr lang="ru" sz="1100">
                <a:solidFill>
                  <a:srgbClr val="00000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реализующий основное окно, в котором и проходит представление игроков и сама игра. И class DataBase, который реализует дополнительное окно с отображением статистики.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Были реализованы функции проверки на существование слова с помощью библиотеки pymorphy2, сохранение результата игры в базе данных(по каждому участнику и по всем играм), проверка на связность с другими словами, перетаскивание букв с помощью модуля QDrag библиотеки PyQt5. Цвета кнопок с дополнительными очками задавались с помощью метода объектов setStyleSheet. В окне статистики на фоне было установлено изображение. Для запуска понадобятся библиотеки: PyQt5, sys, pymorphy2, random, sqlite3.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Заключение.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Идеи для доработки: строить графики по участникам в статистике, сделать независимым размер окна.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Проект считаю достаточно успешным ;)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