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73" r:id="rId6"/>
    <p:sldId id="267" r:id="rId7"/>
    <p:sldId id="274" r:id="rId8"/>
    <p:sldId id="275" r:id="rId9"/>
    <p:sldId id="276" r:id="rId10"/>
    <p:sldId id="260" r:id="rId11"/>
    <p:sldId id="278" r:id="rId12"/>
    <p:sldId id="280" r:id="rId13"/>
    <p:sldId id="277" r:id="rId14"/>
    <p:sldId id="279" r:id="rId15"/>
    <p:sldId id="269" r:id="rId16"/>
    <p:sldId id="263" r:id="rId17"/>
    <p:sldId id="270" r:id="rId18"/>
    <p:sldId id="264" r:id="rId19"/>
    <p:sldId id="271" r:id="rId20"/>
    <p:sldId id="265" r:id="rId21"/>
    <p:sldId id="272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21-Jul-16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21-Jul-16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21-Jul-16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21-Jul-16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21-Jul-16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21-Jul-16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Spring Cloud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985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Service </a:t>
            </a:r>
            <a:r>
              <a:rPr lang="en-US" dirty="0" smtClean="0"/>
              <a:t>Discovery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EUREKA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933"/>
          <a:stretch/>
        </p:blipFill>
        <p:spPr>
          <a:xfrm>
            <a:off x="1068080" y="4120097"/>
            <a:ext cx="7781925" cy="2117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551"/>
          <a:stretch/>
        </p:blipFill>
        <p:spPr>
          <a:xfrm>
            <a:off x="2173517" y="2419004"/>
            <a:ext cx="5921853" cy="169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Service </a:t>
            </a:r>
            <a:r>
              <a:rPr lang="en-US" dirty="0" smtClean="0"/>
              <a:t>Discovery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EUREKA Dashboard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656" y="2620300"/>
            <a:ext cx="7058024" cy="342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78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Service </a:t>
            </a:r>
            <a:r>
              <a:rPr lang="en-US" dirty="0" smtClean="0"/>
              <a:t>Discovery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smtClean="0"/>
              <a:t>code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AutoNum type="arabicPeriod"/>
            </a:pPr>
            <a:r>
              <a:rPr lang="en-US" dirty="0" smtClean="0"/>
              <a:t>Dashboard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936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Service </a:t>
            </a:r>
            <a:r>
              <a:rPr lang="en-US" dirty="0" smtClean="0"/>
              <a:t>Discovery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EUREKA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97" y="2686496"/>
            <a:ext cx="7394689" cy="9076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02"/>
          <a:stretch/>
        </p:blipFill>
        <p:spPr>
          <a:xfrm>
            <a:off x="964275" y="3824380"/>
            <a:ext cx="8055291" cy="144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40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Service </a:t>
            </a:r>
            <a:r>
              <a:rPr lang="en-US" dirty="0" smtClean="0"/>
              <a:t>Discovery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properties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203" y="2722850"/>
            <a:ext cx="7076929" cy="307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30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Service Discovery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smtClean="0"/>
              <a:t>code</a:t>
            </a:r>
          </a:p>
          <a:p>
            <a:endParaRPr lang="en-US" dirty="0" smtClean="0"/>
          </a:p>
          <a:p>
            <a:r>
              <a:rPr lang="en-US" dirty="0" smtClean="0"/>
              <a:t>1. Register on dashboard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686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Service Discovery</a:t>
            </a:r>
            <a:br>
              <a:rPr lang="en-US" dirty="0" smtClean="0"/>
            </a:b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87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51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API Gateway</a:t>
            </a:r>
            <a:br>
              <a:rPr lang="en-US" dirty="0" smtClean="0"/>
            </a:br>
            <a:r>
              <a:rPr lang="en-US" dirty="0" smtClean="0"/>
              <a:t>ZULU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85527"/>
            <a:ext cx="8596668" cy="3880773"/>
          </a:xfrm>
        </p:spPr>
        <p:txBody>
          <a:bodyPr/>
          <a:lstStyle/>
          <a:p>
            <a:r>
              <a:rPr lang="en-US" dirty="0" smtClean="0"/>
              <a:t>ZULU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546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2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/>
              <a:t>microservices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985957"/>
              </p:ext>
            </p:extLst>
          </p:nvPr>
        </p:nvGraphicFramePr>
        <p:xfrm>
          <a:off x="677863" y="2160588"/>
          <a:ext cx="8596312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491954419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7409562"/>
                    </a:ext>
                  </a:extLst>
                </a:gridCol>
              </a:tblGrid>
              <a:tr h="399732"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Disadvantage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630197"/>
                  </a:ext>
                </a:extLst>
              </a:tr>
              <a:tr h="1342866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Четкое модульное деление. 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ru-RU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Позволит усилить модульную структуру — в вашей команде будут люди, которые прекрасно знают, как работает та или иная часть кода. Это особенно важно для больших команд разработчиков.</a:t>
                      </a:r>
                    </a:p>
                    <a:p>
                      <a:pPr fontAlgn="base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Высокая доступность. 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ru-RU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Сервисы могут работать не все — при этом все остальное будет работать.</a:t>
                      </a:r>
                    </a:p>
                    <a:p>
                      <a:pPr fontAlgn="base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Разнообразие технологий, или возможность использовать правильный инструмент. 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ru-RU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если нужно построить хранилище данных, вы подберете тот инструмент, который действительно умеет хранить большие объемы данных и быстро их выбирать. Микросервисы позволяют даже просто опробовать технологию на каком-нибудь сервисе, и это не повлияет на другие сервисы, т. к. контракт изолирован через сетевое взаимодействие.</a:t>
                      </a:r>
                    </a:p>
                    <a:p>
                      <a:pPr fontAlgn="base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Независимое развертывание 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ru-RU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из-за слабой связанности сервисов: простые сервисы проще разворачивать, и меньше вероятность отказа системы.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Сложность разработки.</a:t>
                      </a:r>
                      <a:endParaRPr lang="ru-RU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Конечная согласованность</a:t>
                      </a:r>
                      <a:r>
                        <a:rPr lang="ru-RU" sz="9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 бизнес вашего заказчика должен позволять работать с отложенными данными. Этим придется платить за высокую доступность. Классический пример конечной согласованности — банковские карты, транзакции между которыми могут занимать дня три. Из-за этого есть вероятность превышения кредитного лимита, и тогда начинает действовать простейший механизм компенсации — вам звонят из банка с просьбой погасить превышение.</a:t>
                      </a:r>
                    </a:p>
                    <a:p>
                      <a:pPr fontAlgn="base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Сложность операционной поддержки 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ru-RU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нужны грамотные DevOps-инженеры, непрерывное развертывание и автоматический мониторинг. Без всего этого микросервисы использовать не следует.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67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592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Monitoring</a:t>
            </a:r>
            <a:br>
              <a:rPr lang="en-US" dirty="0" smtClean="0"/>
            </a:br>
            <a:r>
              <a:rPr lang="en-US" dirty="0" err="1" smtClean="0"/>
              <a:t>Hystrix</a:t>
            </a:r>
            <a:r>
              <a:rPr lang="en-US" dirty="0" smtClean="0"/>
              <a:t> 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526" y="2160588"/>
            <a:ext cx="584898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47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393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lvl="7" algn="ctr"/>
            <a:r>
              <a:rPr lang="en-US" sz="6600" dirty="0" smtClean="0"/>
              <a:t>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44337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Distributed/versioned configuration</a:t>
            </a:r>
          </a:p>
          <a:p>
            <a:r>
              <a:rPr lang="en-US" dirty="0">
                <a:solidFill>
                  <a:srgbClr val="FF0000"/>
                </a:solidFill>
              </a:rPr>
              <a:t>Service registration and discovery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Service-to-service </a:t>
            </a:r>
            <a:r>
              <a:rPr lang="en-US" dirty="0">
                <a:solidFill>
                  <a:srgbClr val="FF0000"/>
                </a:solidFill>
              </a:rPr>
              <a:t>calls</a:t>
            </a:r>
          </a:p>
          <a:p>
            <a:r>
              <a:rPr lang="en-US" dirty="0">
                <a:solidFill>
                  <a:srgbClr val="FF0000"/>
                </a:solidFill>
              </a:rPr>
              <a:t>Load </a:t>
            </a:r>
            <a:r>
              <a:rPr lang="en-US" dirty="0" smtClean="0">
                <a:solidFill>
                  <a:srgbClr val="FF0000"/>
                </a:solidFill>
              </a:rPr>
              <a:t>balancing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Routing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Circuit Breakers</a:t>
            </a:r>
          </a:p>
          <a:p>
            <a:r>
              <a:rPr lang="en-US" dirty="0"/>
              <a:t>Global locks</a:t>
            </a:r>
          </a:p>
          <a:p>
            <a:r>
              <a:rPr lang="en-US" dirty="0"/>
              <a:t>Leadership election and cluster state</a:t>
            </a:r>
          </a:p>
          <a:p>
            <a:r>
              <a:rPr lang="en-US" dirty="0"/>
              <a:t>Distributed messaging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0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124"/>
          </a:xfrm>
        </p:spPr>
        <p:txBody>
          <a:bodyPr/>
          <a:lstStyle/>
          <a:p>
            <a:r>
              <a:rPr lang="en-US" dirty="0" smtClean="0"/>
              <a:t>Spring Cloud </a:t>
            </a:r>
            <a:r>
              <a:rPr lang="en-US" dirty="0" err="1" smtClean="0"/>
              <a:t>Config</a:t>
            </a:r>
            <a:r>
              <a:rPr lang="en-US" dirty="0" smtClean="0"/>
              <a:t> Server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510" y="3350029"/>
            <a:ext cx="6873292" cy="24982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48" y="1967173"/>
            <a:ext cx="8099640" cy="115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124"/>
          </a:xfrm>
        </p:spPr>
        <p:txBody>
          <a:bodyPr/>
          <a:lstStyle/>
          <a:p>
            <a:r>
              <a:rPr lang="en-US" dirty="0" smtClean="0"/>
              <a:t>Spring Cloud </a:t>
            </a:r>
            <a:r>
              <a:rPr lang="en-US" dirty="0" err="1" smtClean="0"/>
              <a:t>Config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429200" y="1559285"/>
            <a:ext cx="5092933" cy="206210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The HTTP service has resources in the form: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	/{application}/{profile}[/{label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}]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/{application}-{profile}.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yml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 /{label}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	/{application}-{profile}.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yml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	/{application}-{profile}.properties /{label}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	/{application}-{profile}.properties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0829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</a:t>
            </a:r>
            <a:r>
              <a:rPr lang="en-US" dirty="0" err="1" smtClean="0"/>
              <a:t>Config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smtClean="0"/>
              <a:t>code</a:t>
            </a:r>
          </a:p>
          <a:p>
            <a:endParaRPr lang="en-US" dirty="0"/>
          </a:p>
          <a:p>
            <a:r>
              <a:rPr lang="en-US" dirty="0" smtClean="0"/>
              <a:t>1. Local storage configuration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storage configuration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0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</a:t>
            </a:r>
            <a:r>
              <a:rPr lang="en-US" dirty="0" err="1" smtClean="0"/>
              <a:t>Config</a:t>
            </a:r>
            <a:r>
              <a:rPr lang="en-US" dirty="0" smtClean="0"/>
              <a:t> Server Client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2523" y="2237235"/>
            <a:ext cx="6926288" cy="10382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573" y="4100975"/>
            <a:ext cx="6138189" cy="157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6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</a:t>
            </a:r>
            <a:r>
              <a:rPr lang="en-US" dirty="0" err="1" smtClean="0"/>
              <a:t>Config</a:t>
            </a:r>
            <a:r>
              <a:rPr lang="en-US" dirty="0" smtClean="0"/>
              <a:t> Server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Refresh Configuration.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5669" b="9604"/>
          <a:stretch/>
        </p:blipFill>
        <p:spPr>
          <a:xfrm>
            <a:off x="1913380" y="3133898"/>
            <a:ext cx="6124575" cy="304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8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</a:t>
            </a:r>
            <a:r>
              <a:rPr lang="en-US" dirty="0" err="1" smtClean="0"/>
              <a:t>Config</a:t>
            </a:r>
            <a:r>
              <a:rPr lang="en-US" dirty="0" smtClean="0"/>
              <a:t> Server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</a:p>
          <a:p>
            <a:endParaRPr lang="en-US" dirty="0" smtClean="0"/>
          </a:p>
          <a:p>
            <a:r>
              <a:rPr lang="en-US" dirty="0" smtClean="0"/>
              <a:t>1. </a:t>
            </a:r>
            <a:r>
              <a:rPr lang="en-US" dirty="0" err="1" smtClean="0"/>
              <a:t>Config</a:t>
            </a:r>
            <a:r>
              <a:rPr lang="en-US" dirty="0" smtClean="0"/>
              <a:t> server client</a:t>
            </a:r>
          </a:p>
          <a:p>
            <a:r>
              <a:rPr lang="en-US" dirty="0" smtClean="0"/>
              <a:t>2. Refresh configuration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7074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3156</TotalTime>
  <Words>286</Words>
  <Application>Microsoft Office PowerPoint</Application>
  <PresentationFormat>Widescreen</PresentationFormat>
  <Paragraphs>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Droid Sans Mono</vt:lpstr>
      <vt:lpstr>inherit</vt:lpstr>
      <vt:lpstr>Trebuchet MS</vt:lpstr>
      <vt:lpstr>Wingdings 3</vt:lpstr>
      <vt:lpstr>Facet</vt:lpstr>
      <vt:lpstr>Spring Cloud </vt:lpstr>
      <vt:lpstr>Why microservices ?</vt:lpstr>
      <vt:lpstr>features</vt:lpstr>
      <vt:lpstr>Spring Cloud Config Server</vt:lpstr>
      <vt:lpstr>Spring Cloud Config Server</vt:lpstr>
      <vt:lpstr>Spring Cloud Config Server</vt:lpstr>
      <vt:lpstr>Spring Cloud Config Server Client</vt:lpstr>
      <vt:lpstr>Spring Cloud Config Server Client</vt:lpstr>
      <vt:lpstr>Spring Cloud Config Server Client</vt:lpstr>
      <vt:lpstr>Spring Cloud Service Discovery Server</vt:lpstr>
      <vt:lpstr>Spring Cloud Service Discovery Server</vt:lpstr>
      <vt:lpstr>Spring Cloud Service Discovery Server</vt:lpstr>
      <vt:lpstr>Spring Cloud Service Discovery Client</vt:lpstr>
      <vt:lpstr>Spring Cloud Service Discovery Client</vt:lpstr>
      <vt:lpstr>Spring Cloud Service Discovery Client</vt:lpstr>
      <vt:lpstr>Spring Cloud Service Discovery Client</vt:lpstr>
      <vt:lpstr>PowerPoint Presentation</vt:lpstr>
      <vt:lpstr>Spring Cloud API Gateway ZULU</vt:lpstr>
      <vt:lpstr>PowerPoint Presentation</vt:lpstr>
      <vt:lpstr>Spring Cloud Monitoring Hystrix Dashboard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</dc:title>
  <dc:creator>Barys Shliaha</dc:creator>
  <cp:lastModifiedBy>Barys Shliaha</cp:lastModifiedBy>
  <cp:revision>11</cp:revision>
  <dcterms:created xsi:type="dcterms:W3CDTF">2016-07-12T08:21:14Z</dcterms:created>
  <dcterms:modified xsi:type="dcterms:W3CDTF">2016-07-22T15:03:15Z</dcterms:modified>
</cp:coreProperties>
</file>