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11981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249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1553"/>
            <a:ext cx="7772400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14319"/>
            <a:ext cx="6858000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16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38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25823"/>
            <a:ext cx="1971675" cy="5186259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25823"/>
            <a:ext cx="5800725" cy="5186259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974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84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25705"/>
            <a:ext cx="7886700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95460"/>
            <a:ext cx="7886700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933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29117"/>
            <a:ext cx="3886200" cy="388296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29117"/>
            <a:ext cx="3886200" cy="388296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579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5825"/>
            <a:ext cx="7886700" cy="1182881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00205"/>
            <a:ext cx="3868340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35432"/>
            <a:ext cx="3868340" cy="328798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00205"/>
            <a:ext cx="3887391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35432"/>
            <a:ext cx="3887391" cy="3287983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66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05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316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7988"/>
            <a:ext cx="294917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81141"/>
            <a:ext cx="4629150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35944"/>
            <a:ext cx="294917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7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7988"/>
            <a:ext cx="2949178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81141"/>
            <a:ext cx="4629150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35944"/>
            <a:ext cx="2949178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B245-849F-4AAA-AD3E-676A6FA9CB3B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84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5825"/>
            <a:ext cx="7886700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29117"/>
            <a:ext cx="7886700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672162"/>
            <a:ext cx="20574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DB245-849F-4AAA-AD3E-676A6FA9CB3B}" type="datetimeFigureOut">
              <a:rPr lang="de-DE" smtClean="0"/>
              <a:t>20.04.2021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672162"/>
            <a:ext cx="30861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672162"/>
            <a:ext cx="2057400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A486-8BC0-4F15-8591-77BE555F5E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358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05808"/>
          </a:xfrm>
          <a:prstGeom prst="rect">
            <a:avLst/>
          </a:prstGeom>
        </p:spPr>
      </p:pic>
      <p:sp>
        <p:nvSpPr>
          <p:cNvPr id="15" name="Abgerundetes Rechteck 14"/>
          <p:cNvSpPr/>
          <p:nvPr/>
        </p:nvSpPr>
        <p:spPr>
          <a:xfrm>
            <a:off x="5497980" y="2968971"/>
            <a:ext cx="3278762" cy="450548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>
                <a:solidFill>
                  <a:srgbClr val="FF0000"/>
                </a:solidFill>
              </a:rPr>
              <a:t>DOCUMENTATION</a:t>
            </a:r>
          </a:p>
        </p:txBody>
      </p:sp>
      <p:sp>
        <p:nvSpPr>
          <p:cNvPr id="16" name="Abgerundetes Rechteck 15"/>
          <p:cNvSpPr/>
          <p:nvPr/>
        </p:nvSpPr>
        <p:spPr>
          <a:xfrm>
            <a:off x="5696918" y="1189605"/>
            <a:ext cx="2453311" cy="1063466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>
                <a:solidFill>
                  <a:schemeClr val="accent2"/>
                </a:solidFill>
              </a:rPr>
              <a:t>OBJECTS IN</a:t>
            </a:r>
          </a:p>
          <a:p>
            <a:pPr algn="ctr"/>
            <a:r>
              <a:rPr lang="de-DE" sz="3200">
                <a:solidFill>
                  <a:schemeClr val="accent2"/>
                </a:solidFill>
              </a:rPr>
              <a:t>WORKSPACE</a:t>
            </a:r>
          </a:p>
        </p:txBody>
      </p:sp>
      <p:sp>
        <p:nvSpPr>
          <p:cNvPr id="17" name="Abgerundetes Rechteck 16"/>
          <p:cNvSpPr/>
          <p:nvPr/>
        </p:nvSpPr>
        <p:spPr>
          <a:xfrm>
            <a:off x="6580841" y="4372497"/>
            <a:ext cx="1274005" cy="450548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>
                <a:solidFill>
                  <a:schemeClr val="accent2"/>
                </a:solidFill>
              </a:rPr>
              <a:t>PLOTS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189014" y="4939260"/>
            <a:ext cx="2210600" cy="881052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>
                <a:solidFill>
                  <a:schemeClr val="accent2"/>
                </a:solidFill>
              </a:rPr>
              <a:t>CODE EXECUTION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881305" y="1802523"/>
            <a:ext cx="1595843" cy="450548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>
                <a:solidFill>
                  <a:schemeClr val="accent2"/>
                </a:solidFill>
              </a:rPr>
              <a:t>SCRIPTS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2565976" y="1050062"/>
            <a:ext cx="2137171" cy="450548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>
                <a:solidFill>
                  <a:srgbClr val="FF0000"/>
                </a:solidFill>
              </a:rPr>
              <a:t>RUN CODE</a:t>
            </a:r>
          </a:p>
        </p:txBody>
      </p:sp>
      <p:sp>
        <p:nvSpPr>
          <p:cNvPr id="22" name="Ellipse 21"/>
          <p:cNvSpPr/>
          <p:nvPr/>
        </p:nvSpPr>
        <p:spPr>
          <a:xfrm>
            <a:off x="3219363" y="719596"/>
            <a:ext cx="1483783" cy="2854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973739" y="2520738"/>
            <a:ext cx="592112" cy="2854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00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05808"/>
          </a:xfrm>
          <a:prstGeom prst="rect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</p:spPr>
      </p:pic>
      <p:sp>
        <p:nvSpPr>
          <p:cNvPr id="17" name="Abgerundetes Rechteck 16"/>
          <p:cNvSpPr/>
          <p:nvPr/>
        </p:nvSpPr>
        <p:spPr>
          <a:xfrm>
            <a:off x="5557235" y="1674253"/>
            <a:ext cx="2955700" cy="2382592"/>
          </a:xfrm>
          <a:prstGeom prst="roundRect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>
                <a:solidFill>
                  <a:schemeClr val="accent2"/>
                </a:solidFill>
              </a:rPr>
              <a:t>Graphical</a:t>
            </a:r>
          </a:p>
          <a:p>
            <a:pPr algn="ctr"/>
            <a:r>
              <a:rPr lang="de-DE" sz="4800">
                <a:solidFill>
                  <a:schemeClr val="accent2"/>
                </a:solidFill>
              </a:rPr>
              <a:t>output</a:t>
            </a:r>
          </a:p>
          <a:p>
            <a:pPr algn="ctr"/>
            <a:r>
              <a:rPr lang="de-DE" sz="4800">
                <a:solidFill>
                  <a:schemeClr val="accent2"/>
                </a:solidFill>
              </a:rPr>
              <a:t>and more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528033" y="4250028"/>
            <a:ext cx="3992451" cy="143599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>
                <a:solidFill>
                  <a:schemeClr val="accent2"/>
                </a:solidFill>
              </a:rPr>
              <a:t>The console to the actual R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399248" y="1284668"/>
            <a:ext cx="4243588" cy="1680693"/>
          </a:xfrm>
          <a:prstGeom prst="roundRect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>
                <a:solidFill>
                  <a:schemeClr val="accent2"/>
                </a:solidFill>
              </a:rPr>
              <a:t>Scripts</a:t>
            </a:r>
          </a:p>
          <a:p>
            <a:pPr algn="ctr"/>
            <a:r>
              <a:rPr lang="de-DE" sz="4000">
                <a:solidFill>
                  <a:schemeClr val="accent2"/>
                </a:solidFill>
              </a:rPr>
              <a:t>(shareable .R files)</a:t>
            </a:r>
          </a:p>
        </p:txBody>
      </p:sp>
    </p:spTree>
    <p:extLst>
      <p:ext uri="{BB962C8B-B14F-4D97-AF65-F5344CB8AC3E}">
        <p14:creationId xmlns:p14="http://schemas.microsoft.com/office/powerpoint/2010/main" val="318377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05808"/>
          </a:xfrm>
          <a:prstGeom prst="rect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</p:spPr>
      </p:pic>
      <p:sp>
        <p:nvSpPr>
          <p:cNvPr id="17" name="Abgerundetes Rechteck 16"/>
          <p:cNvSpPr/>
          <p:nvPr/>
        </p:nvSpPr>
        <p:spPr>
          <a:xfrm>
            <a:off x="6133412" y="1446510"/>
            <a:ext cx="1907263" cy="783193"/>
          </a:xfrm>
          <a:prstGeom prst="roundRect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4000">
                <a:solidFill>
                  <a:schemeClr val="accent2"/>
                </a:solidFill>
              </a:rPr>
              <a:t>Objekte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528033" y="4235911"/>
            <a:ext cx="3734129" cy="1464231"/>
          </a:xfrm>
          <a:prstGeom prst="roundRect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4000">
                <a:solidFill>
                  <a:schemeClr val="accent2"/>
                </a:solidFill>
              </a:rPr>
              <a:t>Die Konsole zum tatsächlichen R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852670" y="1392899"/>
            <a:ext cx="2767145" cy="1464231"/>
          </a:xfrm>
          <a:prstGeom prst="roundRect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4000">
                <a:solidFill>
                  <a:schemeClr val="accent2"/>
                </a:solidFill>
              </a:rPr>
              <a:t>Skripte</a:t>
            </a:r>
          </a:p>
          <a:p>
            <a:pPr algn="ctr"/>
            <a:r>
              <a:rPr lang="de-DE" sz="4000">
                <a:solidFill>
                  <a:schemeClr val="accent2"/>
                </a:solidFill>
              </a:rPr>
              <a:t>(.R Dateien)</a:t>
            </a:r>
          </a:p>
        </p:txBody>
      </p:sp>
      <p:sp>
        <p:nvSpPr>
          <p:cNvPr id="6" name="Abgerundetes Rechteck 16">
            <a:extLst>
              <a:ext uri="{FF2B5EF4-FFF2-40B4-BE49-F238E27FC236}">
                <a16:creationId xmlns:a16="http://schemas.microsoft.com/office/drawing/2014/main" id="{1ACD9C3F-B160-41A4-A3CD-CECFE105169F}"/>
              </a:ext>
            </a:extLst>
          </p:cNvPr>
          <p:cNvSpPr/>
          <p:nvPr/>
        </p:nvSpPr>
        <p:spPr>
          <a:xfrm>
            <a:off x="6353826" y="4235911"/>
            <a:ext cx="2019358" cy="783193"/>
          </a:xfrm>
          <a:prstGeom prst="roundRect">
            <a:avLst/>
          </a:prstGeom>
          <a:solidFill>
            <a:schemeClr val="accent3">
              <a:lumMod val="60000"/>
              <a:lumOff val="40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4000">
                <a:solidFill>
                  <a:schemeClr val="accent2"/>
                </a:solidFill>
              </a:rPr>
              <a:t>Grafiken</a:t>
            </a:r>
          </a:p>
        </p:txBody>
      </p:sp>
    </p:spTree>
    <p:extLst>
      <p:ext uri="{BB962C8B-B14F-4D97-AF65-F5344CB8AC3E}">
        <p14:creationId xmlns:p14="http://schemas.microsoft.com/office/powerpoint/2010/main" val="137759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05808"/>
          </a:xfrm>
          <a:prstGeom prst="rect">
            <a:avLst/>
          </a:prstGeom>
        </p:spPr>
      </p:pic>
      <p:sp>
        <p:nvSpPr>
          <p:cNvPr id="15" name="Abgerundetes Rechteck 14"/>
          <p:cNvSpPr/>
          <p:nvPr/>
        </p:nvSpPr>
        <p:spPr>
          <a:xfrm>
            <a:off x="5324168" y="3014802"/>
            <a:ext cx="2920546" cy="1191816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3200">
                <a:solidFill>
                  <a:srgbClr val="FF0000"/>
                </a:solidFill>
              </a:rPr>
              <a:t>Dokumentation aufrufen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138016" y="4804309"/>
            <a:ext cx="4633143" cy="1191816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3200">
                <a:solidFill>
                  <a:schemeClr val="accent2"/>
                </a:solidFill>
              </a:rPr>
              <a:t>Code wird hier ausgeführt + Ergebnisse angezeigt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309839" y="997382"/>
            <a:ext cx="5297473" cy="1736646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3200">
                <a:solidFill>
                  <a:srgbClr val="FF0000"/>
                </a:solidFill>
              </a:rPr>
              <a:t>Code an R schicken:</a:t>
            </a:r>
          </a:p>
          <a:p>
            <a:pPr algn="ctr"/>
            <a:r>
              <a:rPr lang="de-DE" sz="3200">
                <a:solidFill>
                  <a:srgbClr val="FF0000"/>
                </a:solidFill>
              </a:rPr>
              <a:t>STRG + Enter: Auswahl / Zeile</a:t>
            </a:r>
          </a:p>
          <a:p>
            <a:pPr algn="ctr"/>
            <a:r>
              <a:rPr lang="de-DE" sz="3200">
                <a:solidFill>
                  <a:srgbClr val="FF0000"/>
                </a:solidFill>
              </a:rPr>
              <a:t>STRG + Shift + S: ganzes Skript</a:t>
            </a:r>
          </a:p>
        </p:txBody>
      </p:sp>
      <p:sp>
        <p:nvSpPr>
          <p:cNvPr id="22" name="Ellipse 21"/>
          <p:cNvSpPr/>
          <p:nvPr/>
        </p:nvSpPr>
        <p:spPr>
          <a:xfrm>
            <a:off x="3219363" y="719596"/>
            <a:ext cx="1483783" cy="2854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973739" y="2520738"/>
            <a:ext cx="592112" cy="2854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bgerundetes Rechteck 20">
            <a:extLst>
              <a:ext uri="{FF2B5EF4-FFF2-40B4-BE49-F238E27FC236}">
                <a16:creationId xmlns:a16="http://schemas.microsoft.com/office/drawing/2014/main" id="{FA9EBBDA-8EAC-42D7-B435-F64B822ECEB9}"/>
              </a:ext>
            </a:extLst>
          </p:cNvPr>
          <p:cNvSpPr/>
          <p:nvPr/>
        </p:nvSpPr>
        <p:spPr>
          <a:xfrm>
            <a:off x="991274" y="3080876"/>
            <a:ext cx="3121050" cy="1532334"/>
          </a:xfrm>
          <a:prstGeom prst="roundRect">
            <a:avLst/>
          </a:prstGeom>
          <a:solidFill>
            <a:schemeClr val="bg2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3200">
                <a:solidFill>
                  <a:srgbClr val="00B0F0"/>
                </a:solidFill>
              </a:rPr>
              <a:t>länger behalten</a:t>
            </a:r>
          </a:p>
          <a:p>
            <a:pPr algn="ctr"/>
            <a:r>
              <a:rPr lang="de-DE">
                <a:solidFill>
                  <a:schemeClr val="bg1">
                    <a:lumMod val="65000"/>
                  </a:schemeClr>
                </a:solidFill>
              </a:rPr>
              <a:t>--------------</a:t>
            </a:r>
          </a:p>
          <a:p>
            <a:pPr algn="ctr"/>
            <a:r>
              <a:rPr lang="de-DE" sz="3200">
                <a:solidFill>
                  <a:srgbClr val="00B0F0"/>
                </a:solidFill>
              </a:rPr>
              <a:t>kurz was prüfen</a:t>
            </a:r>
          </a:p>
        </p:txBody>
      </p:sp>
    </p:spTree>
    <p:extLst>
      <p:ext uri="{BB962C8B-B14F-4D97-AF65-F5344CB8AC3E}">
        <p14:creationId xmlns:p14="http://schemas.microsoft.com/office/powerpoint/2010/main" val="280876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317598E-1923-4FB4-87C1-82ABCD13C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4" y="0"/>
            <a:ext cx="8896772" cy="6119813"/>
          </a:xfrm>
          <a:prstGeom prst="rect">
            <a:avLst/>
          </a:prstGeom>
        </p:spPr>
      </p:pic>
      <p:sp>
        <p:nvSpPr>
          <p:cNvPr id="6" name="Ellipse 21">
            <a:extLst>
              <a:ext uri="{FF2B5EF4-FFF2-40B4-BE49-F238E27FC236}">
                <a16:creationId xmlns:a16="http://schemas.microsoft.com/office/drawing/2014/main" id="{ECD1385E-8587-4419-A656-EFE10D210962}"/>
              </a:ext>
            </a:extLst>
          </p:cNvPr>
          <p:cNvSpPr/>
          <p:nvPr/>
        </p:nvSpPr>
        <p:spPr>
          <a:xfrm>
            <a:off x="641263" y="109996"/>
            <a:ext cx="1483783" cy="2854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21">
            <a:extLst>
              <a:ext uri="{FF2B5EF4-FFF2-40B4-BE49-F238E27FC236}">
                <a16:creationId xmlns:a16="http://schemas.microsoft.com/office/drawing/2014/main" id="{BCCB3055-6EFF-4B4B-9EFE-8D99D965F200}"/>
              </a:ext>
            </a:extLst>
          </p:cNvPr>
          <p:cNvSpPr/>
          <p:nvPr/>
        </p:nvSpPr>
        <p:spPr>
          <a:xfrm>
            <a:off x="876301" y="719596"/>
            <a:ext cx="3826846" cy="57580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001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0AE3310-554F-405B-93CF-B56241C5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66" y="200678"/>
            <a:ext cx="3976751" cy="1704322"/>
          </a:xfrm>
          <a:prstGeom prst="rect">
            <a:avLst/>
          </a:prstGeom>
        </p:spPr>
      </p:pic>
      <p:sp>
        <p:nvSpPr>
          <p:cNvPr id="6" name="Ellipse 21">
            <a:extLst>
              <a:ext uri="{FF2B5EF4-FFF2-40B4-BE49-F238E27FC236}">
                <a16:creationId xmlns:a16="http://schemas.microsoft.com/office/drawing/2014/main" id="{97DECD2B-2BA2-4320-AB8D-A716CFCF87FC}"/>
              </a:ext>
            </a:extLst>
          </p:cNvPr>
          <p:cNvSpPr/>
          <p:nvPr/>
        </p:nvSpPr>
        <p:spPr>
          <a:xfrm>
            <a:off x="36954" y="392172"/>
            <a:ext cx="1017146" cy="5476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21">
            <a:extLst>
              <a:ext uri="{FF2B5EF4-FFF2-40B4-BE49-F238E27FC236}">
                <a16:creationId xmlns:a16="http://schemas.microsoft.com/office/drawing/2014/main" id="{7C4EABA8-16BE-440C-A069-746E7F9ACD31}"/>
              </a:ext>
            </a:extLst>
          </p:cNvPr>
          <p:cNvSpPr/>
          <p:nvPr/>
        </p:nvSpPr>
        <p:spPr>
          <a:xfrm>
            <a:off x="176654" y="1052838"/>
            <a:ext cx="1652146" cy="4076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1554C6-585E-4A91-9A80-17E8DA03F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3821"/>
            <a:ext cx="4405886" cy="31621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AABD41-5F35-44FA-B8FA-7FABE06B6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8362" y="0"/>
            <a:ext cx="4235638" cy="30299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76EEAB-4D00-4952-AA12-59AE404D17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874" y="3089883"/>
            <a:ext cx="4259125" cy="302992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050C50-A858-48AB-9DED-4C03AC275905}"/>
              </a:ext>
            </a:extLst>
          </p:cNvPr>
          <p:cNvCxnSpPr/>
          <p:nvPr/>
        </p:nvCxnSpPr>
        <p:spPr>
          <a:xfrm flipV="1">
            <a:off x="3644900" y="838200"/>
            <a:ext cx="2895600" cy="25781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675DEF-4526-4D0C-9764-D27E85AA5249}"/>
              </a:ext>
            </a:extLst>
          </p:cNvPr>
          <p:cNvCxnSpPr>
            <a:cxnSpLocks/>
          </p:cNvCxnSpPr>
          <p:nvPr/>
        </p:nvCxnSpPr>
        <p:spPr>
          <a:xfrm flipV="1">
            <a:off x="3665674" y="3667451"/>
            <a:ext cx="2201726" cy="4892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136365E-3AA4-4566-BF4D-B259B9E85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7385" y="456202"/>
            <a:ext cx="2585715" cy="18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74</Words>
  <Application>Microsoft Office PowerPoint</Application>
  <PresentationFormat>Custom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 Potsdam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RStudioGUI</dc:title>
  <dc:creator>boessenkool</dc:creator>
  <cp:lastModifiedBy>Berry Boessenkool</cp:lastModifiedBy>
  <cp:revision>11</cp:revision>
  <dcterms:created xsi:type="dcterms:W3CDTF">2016-10-18T17:36:00Z</dcterms:created>
  <dcterms:modified xsi:type="dcterms:W3CDTF">2021-04-20T15:25:39Z</dcterms:modified>
</cp:coreProperties>
</file>