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9" userDrawn="1">
          <p15:clr>
            <a:srgbClr val="A4A3A4"/>
          </p15:clr>
        </p15:guide>
        <p15:guide id="2" pos="2879" userDrawn="1">
          <p15:clr>
            <a:srgbClr val="A4A3A4"/>
          </p15:clr>
        </p15:guide>
        <p15:guide id="3" orient="horz" pos="2837" userDrawn="1">
          <p15:clr>
            <a:srgbClr val="A4A3A4"/>
          </p15:clr>
        </p15:guide>
        <p15:guide id="4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4D5"/>
    <a:srgbClr val="DDEDD3"/>
    <a:srgbClr val="D0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58" y="102"/>
      </p:cViewPr>
      <p:guideLst>
        <p:guide orient="horz" pos="3379"/>
        <p:guide pos="2879"/>
        <p:guide orient="horz" pos="2837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12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2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33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9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13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6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50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3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65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67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B245-849F-4AAA-AD3E-676A6FA9CB3B}" type="datetimeFigureOut">
              <a:rPr lang="de-DE" smtClean="0"/>
              <a:t>27.09.2021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57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9667CE-33DC-41E5-B40E-706C990C97A9}"/>
              </a:ext>
            </a:extLst>
          </p:cNvPr>
          <p:cNvGrpSpPr/>
          <p:nvPr/>
        </p:nvGrpSpPr>
        <p:grpSpPr>
          <a:xfrm>
            <a:off x="176078" y="1143297"/>
            <a:ext cx="1620000" cy="1437218"/>
            <a:chOff x="1112704" y="771181"/>
            <a:chExt cx="1620000" cy="14372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88C8146-FB6B-484A-8E06-3CB7480EA1D5}"/>
                </a:ext>
              </a:extLst>
            </p:cNvPr>
            <p:cNvSpPr/>
            <p:nvPr/>
          </p:nvSpPr>
          <p:spPr>
            <a:xfrm>
              <a:off x="1112704" y="771181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selectDWD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598FF6-7F0A-43F1-9E7B-2BC1743FF400}"/>
                </a:ext>
              </a:extLst>
            </p:cNvPr>
            <p:cNvSpPr/>
            <p:nvPr/>
          </p:nvSpPr>
          <p:spPr>
            <a:xfrm>
              <a:off x="1112704" y="1131181"/>
              <a:ext cx="1620000" cy="107721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name / id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res, var, per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base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findex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meta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3E6632-F3B0-4444-8EB2-CE0EA7202B59}"/>
              </a:ext>
            </a:extLst>
          </p:cNvPr>
          <p:cNvGrpSpPr/>
          <p:nvPr/>
        </p:nvGrpSpPr>
        <p:grpSpPr>
          <a:xfrm>
            <a:off x="2300776" y="3701197"/>
            <a:ext cx="1620000" cy="1006331"/>
            <a:chOff x="3011354" y="3035832"/>
            <a:chExt cx="1620000" cy="10063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63B58E9-3A76-43CB-99B1-5BF00DF8DA9F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nearbyStations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26D77B7-110B-4DFD-8682-3DE7BBDF8D7F}"/>
                </a:ext>
              </a:extLst>
            </p:cNvPr>
            <p:cNvSpPr/>
            <p:nvPr/>
          </p:nvSpPr>
          <p:spPr>
            <a:xfrm>
              <a:off x="3011354" y="3395832"/>
              <a:ext cx="1620000" cy="646331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lat, lon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radius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res, var, per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8AE2AA-ACC0-4A0F-93A5-9F449BEEEBD6}"/>
              </a:ext>
            </a:extLst>
          </p:cNvPr>
          <p:cNvGrpSpPr/>
          <p:nvPr/>
        </p:nvGrpSpPr>
        <p:grpSpPr>
          <a:xfrm>
            <a:off x="1374974" y="1044119"/>
            <a:ext cx="2549483" cy="790887"/>
            <a:chOff x="3751921" y="743482"/>
            <a:chExt cx="2549483" cy="79088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471F7A-A3F6-4BD4-9A8A-17D1D0CFD364}"/>
                </a:ext>
              </a:extLst>
            </p:cNvPr>
            <p:cNvGrpSpPr/>
            <p:nvPr/>
          </p:nvGrpSpPr>
          <p:grpSpPr>
            <a:xfrm>
              <a:off x="4681404" y="743482"/>
              <a:ext cx="1620000" cy="790887"/>
              <a:chOff x="3011354" y="3035832"/>
              <a:chExt cx="1620000" cy="790887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95C6F5B-028E-41D5-AE82-F8C8D2FBD880}"/>
                  </a:ext>
                </a:extLst>
              </p:cNvPr>
              <p:cNvSpPr/>
              <p:nvPr/>
            </p:nvSpPr>
            <p:spPr>
              <a:xfrm>
                <a:off x="3011354" y="3035832"/>
                <a:ext cx="1620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>
                    <a:solidFill>
                      <a:schemeClr val="tx1"/>
                    </a:solidFill>
                  </a:rPr>
                  <a:t>findID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25AB398-1FAA-4024-A0CE-C1C0FB9C84E1}"/>
                  </a:ext>
                </a:extLst>
              </p:cNvPr>
              <p:cNvSpPr/>
              <p:nvPr/>
            </p:nvSpPr>
            <p:spPr>
              <a:xfrm>
                <a:off x="3011354" y="3395832"/>
                <a:ext cx="1620000" cy="430887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>
                <a:spAutoFit/>
              </a:bodyPr>
              <a:lstStyle/>
              <a:p>
                <a:pPr algn="ctr"/>
                <a:r>
                  <a:rPr lang="de-DE" sz="1400">
                    <a:solidFill>
                      <a:schemeClr val="tx1"/>
                    </a:solidFill>
                  </a:rPr>
                  <a:t>name</a:t>
                </a:r>
              </a:p>
              <a:p>
                <a:pPr algn="ctr"/>
                <a:r>
                  <a:rPr lang="de-DE" sz="1400">
                    <a:solidFill>
                      <a:schemeClr val="tx1"/>
                    </a:solidFill>
                  </a:rPr>
                  <a:t>mindex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A4E69-4608-4122-B090-6F368D8E291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3751921" y="1318926"/>
              <a:ext cx="929483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0F3671-5BEC-4388-AC8D-0EC9CB6C2225}"/>
              </a:ext>
            </a:extLst>
          </p:cNvPr>
          <p:cNvSpPr/>
          <p:nvPr/>
        </p:nvSpPr>
        <p:spPr>
          <a:xfrm>
            <a:off x="4710689" y="2087488"/>
            <a:ext cx="1620000" cy="36000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fileIndex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B0C2150-12BD-4F00-BF8E-9A6F3009AF7F}"/>
              </a:ext>
            </a:extLst>
          </p:cNvPr>
          <p:cNvSpPr/>
          <p:nvPr/>
        </p:nvSpPr>
        <p:spPr>
          <a:xfrm>
            <a:off x="4710689" y="1551126"/>
            <a:ext cx="1620000" cy="36000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metaIndex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CC4452-EA6C-498E-8BD5-1E07A099F339}"/>
              </a:ext>
            </a:extLst>
          </p:cNvPr>
          <p:cNvSpPr/>
          <p:nvPr/>
        </p:nvSpPr>
        <p:spPr>
          <a:xfrm>
            <a:off x="4710689" y="2623850"/>
            <a:ext cx="1620000" cy="36000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geoIndex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AE9EC6-5007-48F6-AB1E-CBFB64E87E0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3454400" y="1731126"/>
            <a:ext cx="1256289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0A14E1-CA02-4C4B-95DD-01BDE101B0A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310515" y="2267488"/>
            <a:ext cx="340017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80A901-6C5D-40DD-B8B1-C5C8309EB52A}"/>
              </a:ext>
            </a:extLst>
          </p:cNvPr>
          <p:cNvGrpSpPr/>
          <p:nvPr/>
        </p:nvGrpSpPr>
        <p:grpSpPr>
          <a:xfrm>
            <a:off x="7100165" y="1883325"/>
            <a:ext cx="1620000" cy="1006331"/>
            <a:chOff x="3011354" y="3035832"/>
            <a:chExt cx="1620000" cy="100633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9F1FB6E-FE5E-439E-9C3A-40D7199B6390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createIndex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25142D1-3F93-4BB0-B3B4-03CDDB4E4722}"/>
                </a:ext>
              </a:extLst>
            </p:cNvPr>
            <p:cNvSpPr/>
            <p:nvPr/>
          </p:nvSpPr>
          <p:spPr>
            <a:xfrm>
              <a:off x="3011354" y="3395832"/>
              <a:ext cx="1620000" cy="646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paths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base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dir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2A5DF2D-F66B-4D66-80E2-521B7DA8998F}"/>
              </a:ext>
            </a:extLst>
          </p:cNvPr>
          <p:cNvGrpSpPr/>
          <p:nvPr/>
        </p:nvGrpSpPr>
        <p:grpSpPr>
          <a:xfrm>
            <a:off x="7100165" y="3269612"/>
            <a:ext cx="1620000" cy="1006331"/>
            <a:chOff x="3011354" y="3035832"/>
            <a:chExt cx="1620000" cy="100633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9D46513-2E15-4FB9-9E40-BC7FD87420F8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indexFTP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F22BA3B-DB43-478D-8A5B-6DA9B66B1532}"/>
                </a:ext>
              </a:extLst>
            </p:cNvPr>
            <p:cNvSpPr/>
            <p:nvPr/>
          </p:nvSpPr>
          <p:spPr>
            <a:xfrm>
              <a:off x="3011354" y="3395832"/>
              <a:ext cx="1620000" cy="646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folder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base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dir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C1D4C7-7308-4E75-B0FA-567AA00318CE}"/>
              </a:ext>
            </a:extLst>
          </p:cNvPr>
          <p:cNvCxnSpPr>
            <a:cxnSpLocks/>
            <a:stCxn id="28" idx="1"/>
            <a:endCxn id="29" idx="3"/>
          </p:cNvCxnSpPr>
          <p:nvPr/>
        </p:nvCxnSpPr>
        <p:spPr>
          <a:xfrm flipH="1" flipV="1">
            <a:off x="6330689" y="1731126"/>
            <a:ext cx="769476" cy="83536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42049B-DE81-4422-850F-C5E210A65A9F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 flipV="1">
            <a:off x="6330689" y="2267488"/>
            <a:ext cx="769476" cy="29900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ACB71E-D4A0-45AB-84E0-A5931B517324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flipH="1">
            <a:off x="6330689" y="2566491"/>
            <a:ext cx="769476" cy="23735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27E60E-6FA6-4A7C-B08D-E89E767FA0D7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8720165" y="3952777"/>
            <a:ext cx="152400" cy="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73D983-3626-44F5-ACE0-39EF7AC13B5F}"/>
              </a:ext>
            </a:extLst>
          </p:cNvPr>
          <p:cNvCxnSpPr>
            <a:cxnSpLocks/>
          </p:cNvCxnSpPr>
          <p:nvPr/>
        </p:nvCxnSpPr>
        <p:spPr>
          <a:xfrm flipH="1" flipV="1">
            <a:off x="8133076" y="2382243"/>
            <a:ext cx="739489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913723-F2AB-4DF6-B7D3-39016B9DE030}"/>
              </a:ext>
            </a:extLst>
          </p:cNvPr>
          <p:cNvGrpSpPr/>
          <p:nvPr/>
        </p:nvGrpSpPr>
        <p:grpSpPr>
          <a:xfrm>
            <a:off x="176078" y="3702507"/>
            <a:ext cx="1620000" cy="1437218"/>
            <a:chOff x="3011354" y="3035832"/>
            <a:chExt cx="1620000" cy="143721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50ED554E-C001-4719-BE65-7B9EC1B74999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dataDWD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EE8B18-5FA3-48D0-A760-616F02488AC2}"/>
                </a:ext>
              </a:extLst>
            </p:cNvPr>
            <p:cNvSpPr/>
            <p:nvPr/>
          </p:nvSpPr>
          <p:spPr>
            <a:xfrm>
              <a:off x="3011354" y="3395832"/>
              <a:ext cx="1620000" cy="107721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url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base, joinbf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dir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force, overwrite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C4CA2A9-51A9-4079-A925-B846D1453805}"/>
              </a:ext>
            </a:extLst>
          </p:cNvPr>
          <p:cNvSpPr/>
          <p:nvPr/>
        </p:nvSpPr>
        <p:spPr>
          <a:xfrm>
            <a:off x="4710689" y="3162088"/>
            <a:ext cx="1620000" cy="36000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gridIndex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053624-6F94-4EAD-B5D9-4A894F4633FF}"/>
              </a:ext>
            </a:extLst>
          </p:cNvPr>
          <p:cNvCxnSpPr>
            <a:cxnSpLocks/>
            <a:stCxn id="28" idx="1"/>
            <a:endCxn id="65" idx="3"/>
          </p:cNvCxnSpPr>
          <p:nvPr/>
        </p:nvCxnSpPr>
        <p:spPr>
          <a:xfrm flipH="1">
            <a:off x="6330689" y="2566491"/>
            <a:ext cx="769476" cy="77559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BD2F86C-9007-41A3-93DB-17B6B2502452}"/>
              </a:ext>
            </a:extLst>
          </p:cNvPr>
          <p:cNvGrpSpPr/>
          <p:nvPr/>
        </p:nvGrpSpPr>
        <p:grpSpPr>
          <a:xfrm>
            <a:off x="7100165" y="4633316"/>
            <a:ext cx="1620000" cy="913998"/>
            <a:chOff x="3011354" y="3035832"/>
            <a:chExt cx="1620000" cy="913998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C9AF24F-C673-47D8-9AC7-EFD69CB7B237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for 'base':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D97B676-7A4C-4D0B-824F-27904F68D36A}"/>
                </a:ext>
              </a:extLst>
            </p:cNvPr>
            <p:cNvSpPr/>
            <p:nvPr/>
          </p:nvSpPr>
          <p:spPr>
            <a:xfrm>
              <a:off x="3011354" y="3395832"/>
              <a:ext cx="1620000" cy="553998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gridbase</a:t>
              </a:r>
            </a:p>
            <a:p>
              <a:pPr algn="ctr"/>
              <a:r>
                <a:rPr lang="de-DE" b="1">
                  <a:solidFill>
                    <a:schemeClr val="tx1"/>
                  </a:solidFill>
                </a:rPr>
                <a:t>dwdbase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A821FC-635E-4228-ACC3-0D76090A0B83}"/>
              </a:ext>
            </a:extLst>
          </p:cNvPr>
          <p:cNvGrpSpPr/>
          <p:nvPr/>
        </p:nvGrpSpPr>
        <p:grpSpPr>
          <a:xfrm>
            <a:off x="2300776" y="2367067"/>
            <a:ext cx="1620000" cy="790887"/>
            <a:chOff x="3011354" y="3035832"/>
            <a:chExt cx="1620000" cy="79088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262A986C-C1E5-4C4B-AFA8-8EAC7CC36F82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on website: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B570852E-7A13-4BC2-877F-959CD254E17F}"/>
                </a:ext>
              </a:extLst>
            </p:cNvPr>
            <p:cNvSpPr/>
            <p:nvPr/>
          </p:nvSpPr>
          <p:spPr>
            <a:xfrm>
              <a:off x="3011354" y="3395832"/>
              <a:ext cx="1620000" cy="430887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available files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interactive map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EFC0D5-364E-4FAB-A331-6588C0224159}"/>
              </a:ext>
            </a:extLst>
          </p:cNvPr>
          <p:cNvCxnSpPr>
            <a:cxnSpLocks/>
            <a:stCxn id="27" idx="1"/>
            <a:endCxn id="84" idx="3"/>
          </p:cNvCxnSpPr>
          <p:nvPr/>
        </p:nvCxnSpPr>
        <p:spPr>
          <a:xfrm flipH="1">
            <a:off x="3920776" y="2267488"/>
            <a:ext cx="789913" cy="27957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FB7401-F5DB-4408-B28D-20FB5FE1C609}"/>
              </a:ext>
            </a:extLst>
          </p:cNvPr>
          <p:cNvCxnSpPr>
            <a:cxnSpLocks/>
            <a:stCxn id="31" idx="1"/>
            <a:endCxn id="84" idx="3"/>
          </p:cNvCxnSpPr>
          <p:nvPr/>
        </p:nvCxnSpPr>
        <p:spPr>
          <a:xfrm flipH="1" flipV="1">
            <a:off x="3920776" y="2547067"/>
            <a:ext cx="789913" cy="25678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4FCF432-ED2A-486A-A036-0C85A8778D4F}"/>
              </a:ext>
            </a:extLst>
          </p:cNvPr>
          <p:cNvGrpSpPr/>
          <p:nvPr/>
        </p:nvGrpSpPr>
        <p:grpSpPr>
          <a:xfrm>
            <a:off x="172263" y="5570216"/>
            <a:ext cx="1620000" cy="1437218"/>
            <a:chOff x="3011354" y="3035832"/>
            <a:chExt cx="1620000" cy="1437218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62DE271-232C-4C40-8A52-F4F0A41D1AA2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readDWD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BEDA36AD-7EB0-4789-A3A8-E120FCC85BD7}"/>
                </a:ext>
              </a:extLst>
            </p:cNvPr>
            <p:cNvSpPr/>
            <p:nvPr/>
          </p:nvSpPr>
          <p:spPr>
            <a:xfrm>
              <a:off x="3011354" y="3395832"/>
              <a:ext cx="1620000" cy="107721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file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type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varnames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fread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dividebyten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6604400-2757-454B-86E1-53B4494A2B9F}"/>
              </a:ext>
            </a:extLst>
          </p:cNvPr>
          <p:cNvGrpSpPr/>
          <p:nvPr/>
        </p:nvGrpSpPr>
        <p:grpSpPr>
          <a:xfrm>
            <a:off x="4710689" y="5301716"/>
            <a:ext cx="1620000" cy="575444"/>
            <a:chOff x="3011354" y="3035832"/>
            <a:chExt cx="1620000" cy="57544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5EE5D6BE-6DB3-4B64-886F-9E8541037599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readMeta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09978E17-F510-43B4-9799-F913AC3767CA}"/>
                </a:ext>
              </a:extLst>
            </p:cNvPr>
            <p:cNvSpPr/>
            <p:nvPr/>
          </p:nvSpPr>
          <p:spPr>
            <a:xfrm>
              <a:off x="3011354" y="3395832"/>
              <a:ext cx="1620000" cy="215444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file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E1B31DA-9BD8-401D-9780-68698710518F}"/>
              </a:ext>
            </a:extLst>
          </p:cNvPr>
          <p:cNvGrpSpPr/>
          <p:nvPr/>
        </p:nvGrpSpPr>
        <p:grpSpPr>
          <a:xfrm>
            <a:off x="2305863" y="7443020"/>
            <a:ext cx="1620000" cy="1221774"/>
            <a:chOff x="3011354" y="3035832"/>
            <a:chExt cx="1620000" cy="1221774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E14675B-FAA6-44C0-91CD-BAF5DACD4B29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plotRadar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F56D519E-028C-4FD8-8716-404D0304E2F4}"/>
                </a:ext>
              </a:extLst>
            </p:cNvPr>
            <p:cNvSpPr/>
            <p:nvPr/>
          </p:nvSpPr>
          <p:spPr>
            <a:xfrm>
              <a:off x="3011354" y="3395832"/>
              <a:ext cx="1620000" cy="861774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x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col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project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8F0844C-E4F5-422D-83BA-2E72DD443D1C}"/>
              </a:ext>
            </a:extLst>
          </p:cNvPr>
          <p:cNvGrpSpPr/>
          <p:nvPr/>
        </p:nvGrpSpPr>
        <p:grpSpPr>
          <a:xfrm>
            <a:off x="4434374" y="7990510"/>
            <a:ext cx="1972277" cy="790887"/>
            <a:chOff x="3011353" y="3035832"/>
            <a:chExt cx="1972277" cy="790887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10DB1C63-29B5-48F4-945E-50549BF698C7}"/>
                </a:ext>
              </a:extLst>
            </p:cNvPr>
            <p:cNvSpPr/>
            <p:nvPr/>
          </p:nvSpPr>
          <p:spPr>
            <a:xfrm>
              <a:off x="3011354" y="3035832"/>
              <a:ext cx="1972276" cy="3600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projectRasterDWD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F9CBE0DD-0DF3-436B-B042-4DBC1714B197}"/>
                </a:ext>
              </a:extLst>
            </p:cNvPr>
            <p:cNvSpPr/>
            <p:nvPr/>
          </p:nvSpPr>
          <p:spPr>
            <a:xfrm>
              <a:off x="3011353" y="3395832"/>
              <a:ext cx="1972275" cy="43088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proj, extent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targetproj</a:t>
              </a:r>
            </a:p>
          </p:txBody>
        </p:sp>
      </p:grp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253E08F-71E3-44E1-AD5B-BB33DF0FE86B}"/>
              </a:ext>
            </a:extLst>
          </p:cNvPr>
          <p:cNvSpPr/>
          <p:nvPr/>
        </p:nvSpPr>
        <p:spPr>
          <a:xfrm>
            <a:off x="7096899" y="6269036"/>
            <a:ext cx="1620000" cy="2031325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/>
            <a:r>
              <a:rPr lang="de-DE" b="1">
                <a:solidFill>
                  <a:schemeClr val="tx1"/>
                </a:solidFill>
              </a:rPr>
              <a:t>addBorders</a:t>
            </a:r>
          </a:p>
          <a:p>
            <a:pPr algn="ctr"/>
            <a:r>
              <a:rPr lang="de-DE" b="1">
                <a:solidFill>
                  <a:schemeClr val="tx1"/>
                </a:solidFill>
              </a:rPr>
              <a:t>rowDisplay</a:t>
            </a:r>
          </a:p>
          <a:p>
            <a:pPr algn="ctr"/>
            <a:r>
              <a:rPr lang="de-DE" b="1">
                <a:solidFill>
                  <a:schemeClr val="tx1"/>
                </a:solidFill>
              </a:rPr>
              <a:t>metaInfo</a:t>
            </a:r>
          </a:p>
          <a:p>
            <a:pPr algn="ctr"/>
            <a:r>
              <a:rPr lang="de-DE" b="1">
                <a:solidFill>
                  <a:schemeClr val="tx1"/>
                </a:solidFill>
              </a:rPr>
              <a:t>rdwdquiet</a:t>
            </a:r>
          </a:p>
          <a:p>
            <a:pPr algn="ctr"/>
            <a:r>
              <a:rPr lang="de-DE" b="1">
                <a:solidFill>
                  <a:schemeClr val="tx1"/>
                </a:solidFill>
              </a:rPr>
              <a:t>locdir</a:t>
            </a:r>
          </a:p>
          <a:p>
            <a:pPr algn="ctr"/>
            <a:r>
              <a:rPr lang="de-DE" b="1">
                <a:solidFill>
                  <a:schemeClr val="tx1"/>
                </a:solidFill>
              </a:rPr>
              <a:t>runLocalTests</a:t>
            </a:r>
          </a:p>
          <a:p>
            <a:pPr algn="ctr"/>
            <a:r>
              <a:rPr lang="de-DE" b="1">
                <a:solidFill>
                  <a:schemeClr val="tx1"/>
                </a:solidFill>
              </a:rPr>
              <a:t>updateRdwd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56CC698-D400-40F0-BB00-1BF7BA5DAE29}"/>
              </a:ext>
            </a:extLst>
          </p:cNvPr>
          <p:cNvGrpSpPr/>
          <p:nvPr/>
        </p:nvGrpSpPr>
        <p:grpSpPr>
          <a:xfrm>
            <a:off x="2300776" y="5801314"/>
            <a:ext cx="1620000" cy="575444"/>
            <a:chOff x="3011354" y="3035832"/>
            <a:chExt cx="1620000" cy="575444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E40354EE-0235-4869-BA89-1E91EE536FAD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fileType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6ABDDF9B-708D-4F11-B6BD-8D969D1C7DFF}"/>
                </a:ext>
              </a:extLst>
            </p:cNvPr>
            <p:cNvSpPr/>
            <p:nvPr/>
          </p:nvSpPr>
          <p:spPr>
            <a:xfrm>
              <a:off x="3011354" y="3395832"/>
              <a:ext cx="1620000" cy="215444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file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F4E0C55-6F45-4B60-89B1-7CDE6AEB22F9}"/>
              </a:ext>
            </a:extLst>
          </p:cNvPr>
          <p:cNvGrpSpPr/>
          <p:nvPr/>
        </p:nvGrpSpPr>
        <p:grpSpPr>
          <a:xfrm>
            <a:off x="4710689" y="6051176"/>
            <a:ext cx="1620000" cy="790887"/>
            <a:chOff x="3011354" y="3035832"/>
            <a:chExt cx="1620000" cy="790887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B891501C-005E-4DFA-A141-BBC8102824AD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readVars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31FF6C44-5415-4A94-8F4E-DA7BB48E0E69}"/>
                </a:ext>
              </a:extLst>
            </p:cNvPr>
            <p:cNvSpPr/>
            <p:nvPr/>
          </p:nvSpPr>
          <p:spPr>
            <a:xfrm>
              <a:off x="3011354" y="3395832"/>
              <a:ext cx="1620000" cy="43088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file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params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DB5FF54-0F35-49FF-B004-44B79727C2C6}"/>
              </a:ext>
            </a:extLst>
          </p:cNvPr>
          <p:cNvGrpSpPr/>
          <p:nvPr/>
        </p:nvGrpSpPr>
        <p:grpSpPr>
          <a:xfrm>
            <a:off x="2300776" y="6498294"/>
            <a:ext cx="1972275" cy="790887"/>
            <a:chOff x="3011353" y="3035832"/>
            <a:chExt cx="1972275" cy="790887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127DAB3D-8766-4011-9410-23D47820ACEF}"/>
                </a:ext>
              </a:extLst>
            </p:cNvPr>
            <p:cNvSpPr/>
            <p:nvPr/>
          </p:nvSpPr>
          <p:spPr>
            <a:xfrm>
              <a:off x="3011353" y="3035832"/>
              <a:ext cx="1972275" cy="3600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newColumnNames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8AFF191D-DEF7-4D71-9CA4-9CF3EB3CD73C}"/>
                </a:ext>
              </a:extLst>
            </p:cNvPr>
            <p:cNvSpPr/>
            <p:nvPr/>
          </p:nvSpPr>
          <p:spPr>
            <a:xfrm>
              <a:off x="3011354" y="3395832"/>
              <a:ext cx="1972274" cy="43088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dataframe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variables</a:t>
              </a:r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6DCC5D5-5EE1-4ECE-8F4E-79E13C2B0C95}"/>
              </a:ext>
            </a:extLst>
          </p:cNvPr>
          <p:cNvSpPr/>
          <p:nvPr/>
        </p:nvSpPr>
        <p:spPr>
          <a:xfrm>
            <a:off x="4708804" y="7022063"/>
            <a:ext cx="1620000" cy="36000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dwdparams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ECF8F32-DFE3-428F-AB3A-BAE5E229B1C7}"/>
              </a:ext>
            </a:extLst>
          </p:cNvPr>
          <p:cNvCxnSpPr>
            <a:cxnSpLocks/>
            <a:stCxn id="114" idx="1"/>
          </p:cNvCxnSpPr>
          <p:nvPr/>
        </p:nvCxnSpPr>
        <p:spPr>
          <a:xfrm flipH="1">
            <a:off x="3690651" y="7202063"/>
            <a:ext cx="1018153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FCA039F-D72B-463C-A25E-6FDC25FF0ADC}"/>
              </a:ext>
            </a:extLst>
          </p:cNvPr>
          <p:cNvCxnSpPr>
            <a:cxnSpLocks/>
          </p:cNvCxnSpPr>
          <p:nvPr/>
        </p:nvCxnSpPr>
        <p:spPr>
          <a:xfrm flipH="1">
            <a:off x="5820535" y="6742200"/>
            <a:ext cx="665990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61E59B1-6CCF-4E82-A639-5BD84A4FDD7C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3437475" y="8565953"/>
            <a:ext cx="996899" cy="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EF42E87-8171-4520-B0CC-90A543BF6114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1190625" y="6256658"/>
            <a:ext cx="1110151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2D19575-6CCD-427B-8B1A-CF48BA8E1647}"/>
              </a:ext>
            </a:extLst>
          </p:cNvPr>
          <p:cNvCxnSpPr>
            <a:cxnSpLocks/>
          </p:cNvCxnSpPr>
          <p:nvPr/>
        </p:nvCxnSpPr>
        <p:spPr>
          <a:xfrm flipV="1">
            <a:off x="4537982" y="5756382"/>
            <a:ext cx="8355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EC3B6F9-DF4F-4328-8267-6E9154E3F23C}"/>
              </a:ext>
            </a:extLst>
          </p:cNvPr>
          <p:cNvGrpSpPr/>
          <p:nvPr/>
        </p:nvGrpSpPr>
        <p:grpSpPr>
          <a:xfrm>
            <a:off x="1050738" y="206823"/>
            <a:ext cx="6728708" cy="582889"/>
            <a:chOff x="1993306" y="207355"/>
            <a:chExt cx="6728708" cy="582889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B305E518-C408-449B-98EC-E22C0FAF2C97}"/>
                </a:ext>
              </a:extLst>
            </p:cNvPr>
            <p:cNvSpPr/>
            <p:nvPr/>
          </p:nvSpPr>
          <p:spPr>
            <a:xfrm>
              <a:off x="1993306" y="207355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rdwd structure</a:t>
              </a: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D012E236-6B1C-446D-B0FD-20892CDD0404}"/>
                </a:ext>
              </a:extLst>
            </p:cNvPr>
            <p:cNvGrpSpPr/>
            <p:nvPr/>
          </p:nvGrpSpPr>
          <p:grpSpPr>
            <a:xfrm>
              <a:off x="3798491" y="214800"/>
              <a:ext cx="1620000" cy="575444"/>
              <a:chOff x="3011354" y="3035832"/>
              <a:chExt cx="1620000" cy="575444"/>
            </a:xfrm>
          </p:grpSpPr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E2FAAFBA-E1B4-4DDF-8E74-38874E2E74ED}"/>
                  </a:ext>
                </a:extLst>
              </p:cNvPr>
              <p:cNvSpPr/>
              <p:nvPr/>
            </p:nvSpPr>
            <p:spPr>
              <a:xfrm>
                <a:off x="3011354" y="3035832"/>
                <a:ext cx="1620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>
                    <a:solidFill>
                      <a:schemeClr val="tx1"/>
                    </a:solidFill>
                  </a:rPr>
                  <a:t>function</a:t>
                </a:r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36F929E5-C0BE-4376-B283-4512757D3F6F}"/>
                  </a:ext>
                </a:extLst>
              </p:cNvPr>
              <p:cNvSpPr/>
              <p:nvPr/>
            </p:nvSpPr>
            <p:spPr>
              <a:xfrm>
                <a:off x="3011354" y="3395832"/>
                <a:ext cx="1620000" cy="215444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>
                <a:spAutoFit/>
              </a:bodyPr>
              <a:lstStyle/>
              <a:p>
                <a:pPr algn="ctr"/>
                <a:r>
                  <a:rPr lang="de-DE" sz="1400">
                    <a:solidFill>
                      <a:schemeClr val="tx1"/>
                    </a:solidFill>
                  </a:rPr>
                  <a:t>main arguments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8B09718-71AB-4434-B853-715E8C843FF5}"/>
                </a:ext>
              </a:extLst>
            </p:cNvPr>
            <p:cNvGrpSpPr/>
            <p:nvPr/>
          </p:nvGrpSpPr>
          <p:grpSpPr>
            <a:xfrm>
              <a:off x="5603676" y="213529"/>
              <a:ext cx="3118338" cy="360000"/>
              <a:chOff x="5545504" y="81248"/>
              <a:chExt cx="3118338" cy="360000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4A7D2D87-F47C-45AE-A935-CF9F8C5C49E3}"/>
                  </a:ext>
                </a:extLst>
              </p:cNvPr>
              <p:cNvSpPr/>
              <p:nvPr/>
            </p:nvSpPr>
            <p:spPr>
              <a:xfrm>
                <a:off x="5545504" y="81248"/>
                <a:ext cx="1039446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>
                    <a:solidFill>
                      <a:schemeClr val="tx1"/>
                    </a:solidFill>
                  </a:rPr>
                  <a:t>main</a:t>
                </a:r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7276A8B7-DA82-4E66-B196-6C6D14EF9742}"/>
                  </a:ext>
                </a:extLst>
              </p:cNvPr>
              <p:cNvSpPr/>
              <p:nvPr/>
            </p:nvSpPr>
            <p:spPr>
              <a:xfrm>
                <a:off x="6584950" y="81248"/>
                <a:ext cx="1039446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>
                    <a:solidFill>
                      <a:schemeClr val="tx1"/>
                    </a:solidFill>
                  </a:rPr>
                  <a:t>helper</a:t>
                </a:r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EEE67392-6BDB-4031-B731-412E0F1F5BCC}"/>
                  </a:ext>
                </a:extLst>
              </p:cNvPr>
              <p:cNvSpPr/>
              <p:nvPr/>
            </p:nvSpPr>
            <p:spPr>
              <a:xfrm>
                <a:off x="7624396" y="81248"/>
                <a:ext cx="1039446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>
                    <a:solidFill>
                      <a:schemeClr val="tx1"/>
                    </a:solidFill>
                  </a:rPr>
                  <a:t>dataset</a:t>
                </a: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5D5F25C-9AD6-4896-9812-7C4C8FDE0076}"/>
              </a:ext>
            </a:extLst>
          </p:cNvPr>
          <p:cNvGrpSpPr/>
          <p:nvPr/>
        </p:nvGrpSpPr>
        <p:grpSpPr>
          <a:xfrm>
            <a:off x="4710689" y="3702507"/>
            <a:ext cx="1620000" cy="1221774"/>
            <a:chOff x="1112704" y="771181"/>
            <a:chExt cx="1620000" cy="1221774"/>
          </a:xfrm>
        </p:grpSpPr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23753239-BD5A-485A-91A0-62D2A4450815}"/>
                </a:ext>
              </a:extLst>
            </p:cNvPr>
            <p:cNvSpPr/>
            <p:nvPr/>
          </p:nvSpPr>
          <p:spPr>
            <a:xfrm>
              <a:off x="1112704" y="771181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i="1">
                  <a:solidFill>
                    <a:schemeClr val="tx1"/>
                  </a:solidFill>
                </a:rPr>
                <a:t>selectRaster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9663A997-2D51-4E94-A27D-0233E8E73A68}"/>
                </a:ext>
              </a:extLst>
            </p:cNvPr>
            <p:cNvSpPr/>
            <p:nvPr/>
          </p:nvSpPr>
          <p:spPr>
            <a:xfrm>
              <a:off x="1112704" y="1131181"/>
              <a:ext cx="1620000" cy="861774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 i="1">
                  <a:solidFill>
                    <a:schemeClr val="tx1"/>
                  </a:solidFill>
                </a:rPr>
                <a:t>not yet written</a:t>
              </a:r>
            </a:p>
            <a:p>
              <a:pPr algn="ctr"/>
              <a:r>
                <a:rPr lang="de-DE" sz="1400" i="1">
                  <a:solidFill>
                    <a:schemeClr val="tx1"/>
                  </a:solidFill>
                </a:rPr>
                <a:t>may never exist</a:t>
              </a:r>
            </a:p>
            <a:p>
              <a:pPr algn="ctr"/>
              <a:r>
                <a:rPr lang="de-DE" sz="1400" i="1">
                  <a:solidFill>
                    <a:schemeClr val="tx1"/>
                  </a:solidFill>
                </a:rPr>
                <a:t>but would be cool</a:t>
              </a:r>
            </a:p>
            <a:p>
              <a:pPr algn="ctr"/>
              <a:r>
                <a:rPr lang="de-DE" sz="1400" i="1">
                  <a:solidFill>
                    <a:schemeClr val="tx1"/>
                  </a:solidFill>
                </a:rPr>
                <a:t>contact me to help</a:t>
              </a:r>
            </a:p>
          </p:txBody>
        </p:sp>
      </p:grp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3DA6FA1-B6AD-4212-B525-387576E201D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86078" y="2580515"/>
            <a:ext cx="0" cy="23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EEF37E47-8DBB-4B24-A6CB-92792C86FFA7}"/>
              </a:ext>
            </a:extLst>
          </p:cNvPr>
          <p:cNvCxnSpPr>
            <a:cxnSpLocks/>
          </p:cNvCxnSpPr>
          <p:nvPr/>
        </p:nvCxnSpPr>
        <p:spPr>
          <a:xfrm flipH="1">
            <a:off x="1143381" y="6059629"/>
            <a:ext cx="932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4CBF242-9640-4D09-BBFE-06F8CDEFDDC3}"/>
              </a:ext>
            </a:extLst>
          </p:cNvPr>
          <p:cNvCxnSpPr>
            <a:cxnSpLocks/>
          </p:cNvCxnSpPr>
          <p:nvPr/>
        </p:nvCxnSpPr>
        <p:spPr>
          <a:xfrm flipH="1">
            <a:off x="2066254" y="5376631"/>
            <a:ext cx="684" cy="6829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DCABA5EF-CAAE-4084-95E9-845C30F39CF3}"/>
              </a:ext>
            </a:extLst>
          </p:cNvPr>
          <p:cNvCxnSpPr>
            <a:cxnSpLocks/>
          </p:cNvCxnSpPr>
          <p:nvPr/>
        </p:nvCxnSpPr>
        <p:spPr>
          <a:xfrm flipH="1">
            <a:off x="1384499" y="6477170"/>
            <a:ext cx="681011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EA6B280-3D18-4399-90F1-19A89E23F31E}"/>
              </a:ext>
            </a:extLst>
          </p:cNvPr>
          <p:cNvCxnSpPr>
            <a:cxnSpLocks/>
          </p:cNvCxnSpPr>
          <p:nvPr/>
        </p:nvCxnSpPr>
        <p:spPr>
          <a:xfrm>
            <a:off x="4538242" y="6517442"/>
            <a:ext cx="8289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2E7D059-F513-4228-9639-C61688B6CB86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986078" y="5139725"/>
            <a:ext cx="0" cy="2361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5F4704D-4BE1-4485-8D02-701A5105BCBD}"/>
              </a:ext>
            </a:extLst>
          </p:cNvPr>
          <p:cNvCxnSpPr>
            <a:cxnSpLocks/>
          </p:cNvCxnSpPr>
          <p:nvPr/>
        </p:nvCxnSpPr>
        <p:spPr>
          <a:xfrm flipH="1">
            <a:off x="1145417" y="4177781"/>
            <a:ext cx="9200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8EB4AED-184F-4D67-B3E0-21017260156D}"/>
              </a:ext>
            </a:extLst>
          </p:cNvPr>
          <p:cNvCxnSpPr>
            <a:cxnSpLocks/>
          </p:cNvCxnSpPr>
          <p:nvPr/>
        </p:nvCxnSpPr>
        <p:spPr>
          <a:xfrm>
            <a:off x="2065510" y="2808814"/>
            <a:ext cx="744" cy="213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59C5127-A2C1-4A53-8B50-485048056271}"/>
              </a:ext>
            </a:extLst>
          </p:cNvPr>
          <p:cNvCxnSpPr>
            <a:cxnSpLocks/>
          </p:cNvCxnSpPr>
          <p:nvPr/>
        </p:nvCxnSpPr>
        <p:spPr>
          <a:xfrm>
            <a:off x="976707" y="2817036"/>
            <a:ext cx="109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F9EC8F9-6E52-42B1-859C-C1ECA05541CE}"/>
              </a:ext>
            </a:extLst>
          </p:cNvPr>
          <p:cNvCxnSpPr>
            <a:cxnSpLocks/>
          </p:cNvCxnSpPr>
          <p:nvPr/>
        </p:nvCxnSpPr>
        <p:spPr>
          <a:xfrm>
            <a:off x="982263" y="5376631"/>
            <a:ext cx="35738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4121589-80FF-46D9-AE06-8D7CDD46163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110776" y="4707528"/>
            <a:ext cx="0" cy="23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4703E96-FFEC-495D-BB6D-E15341D7E53D}"/>
              </a:ext>
            </a:extLst>
          </p:cNvPr>
          <p:cNvCxnSpPr>
            <a:cxnSpLocks/>
          </p:cNvCxnSpPr>
          <p:nvPr/>
        </p:nvCxnSpPr>
        <p:spPr>
          <a:xfrm>
            <a:off x="2058367" y="4932700"/>
            <a:ext cx="1058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B4EADC0-479C-49F6-97CC-EB76D9306883}"/>
              </a:ext>
            </a:extLst>
          </p:cNvPr>
          <p:cNvCxnSpPr>
            <a:cxnSpLocks/>
          </p:cNvCxnSpPr>
          <p:nvPr/>
        </p:nvCxnSpPr>
        <p:spPr>
          <a:xfrm flipH="1">
            <a:off x="1953858" y="7235594"/>
            <a:ext cx="684" cy="70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87AB7E4-6564-4FA4-9E48-CDE76A7B9ABF}"/>
              </a:ext>
            </a:extLst>
          </p:cNvPr>
          <p:cNvCxnSpPr>
            <a:cxnSpLocks/>
          </p:cNvCxnSpPr>
          <p:nvPr/>
        </p:nvCxnSpPr>
        <p:spPr>
          <a:xfrm>
            <a:off x="986078" y="7006625"/>
            <a:ext cx="0" cy="2369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F6D8E34-B870-4691-89D7-E0B29643F1A6}"/>
              </a:ext>
            </a:extLst>
          </p:cNvPr>
          <p:cNvCxnSpPr>
            <a:cxnSpLocks/>
          </p:cNvCxnSpPr>
          <p:nvPr/>
        </p:nvCxnSpPr>
        <p:spPr>
          <a:xfrm>
            <a:off x="979087" y="7243531"/>
            <a:ext cx="979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1116F37-4845-47D9-B19E-A6412310A926}"/>
              </a:ext>
            </a:extLst>
          </p:cNvPr>
          <p:cNvCxnSpPr>
            <a:cxnSpLocks/>
          </p:cNvCxnSpPr>
          <p:nvPr/>
        </p:nvCxnSpPr>
        <p:spPr>
          <a:xfrm>
            <a:off x="4547767" y="5375865"/>
            <a:ext cx="0" cy="1135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12F61CC-D685-4215-B212-FD41C73D05B4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2065510" y="3342088"/>
            <a:ext cx="26451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CFE2608-11E6-41CB-8644-E0DBFE02ED99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65510" y="7073738"/>
            <a:ext cx="235267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8EAB7CC-A64B-4FB7-A329-A3EC7192CC9D}"/>
              </a:ext>
            </a:extLst>
          </p:cNvPr>
          <p:cNvCxnSpPr>
            <a:cxnSpLocks/>
          </p:cNvCxnSpPr>
          <p:nvPr/>
        </p:nvCxnSpPr>
        <p:spPr>
          <a:xfrm flipV="1">
            <a:off x="2056973" y="6468823"/>
            <a:ext cx="0" cy="61560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1FF7CE9-8B0E-46AA-A403-4A5293E348D7}"/>
              </a:ext>
            </a:extLst>
          </p:cNvPr>
          <p:cNvCxnSpPr>
            <a:cxnSpLocks/>
          </p:cNvCxnSpPr>
          <p:nvPr/>
        </p:nvCxnSpPr>
        <p:spPr>
          <a:xfrm flipV="1">
            <a:off x="8863040" y="2382243"/>
            <a:ext cx="0" cy="157053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4962FE71-B6F2-4D57-9A12-B705B0F7DF5F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6328804" y="7202063"/>
            <a:ext cx="1548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93B5EDE-3BE0-4DBD-AC64-A5DB62B7DA60}"/>
              </a:ext>
            </a:extLst>
          </p:cNvPr>
          <p:cNvCxnSpPr>
            <a:cxnSpLocks/>
          </p:cNvCxnSpPr>
          <p:nvPr/>
        </p:nvCxnSpPr>
        <p:spPr>
          <a:xfrm flipV="1">
            <a:off x="6476351" y="6742201"/>
            <a:ext cx="0" cy="46800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D27F013-CC03-4DC2-9429-84B84487F8F3}"/>
              </a:ext>
            </a:extLst>
          </p:cNvPr>
          <p:cNvSpPr/>
          <p:nvPr/>
        </p:nvSpPr>
        <p:spPr>
          <a:xfrm>
            <a:off x="956470" y="2536192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>
                <a:solidFill>
                  <a:schemeClr val="accent1"/>
                </a:solidFill>
              </a:rPr>
              <a:t>urls</a:t>
            </a:r>
            <a:endParaRPr lang="de-DE">
              <a:solidFill>
                <a:schemeClr val="accent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C987C62-5FFF-4D53-85C6-4334BF730391}"/>
              </a:ext>
            </a:extLst>
          </p:cNvPr>
          <p:cNvSpPr/>
          <p:nvPr/>
        </p:nvSpPr>
        <p:spPr>
          <a:xfrm>
            <a:off x="945587" y="5103831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>
                <a:solidFill>
                  <a:schemeClr val="accent1"/>
                </a:solidFill>
              </a:rPr>
              <a:t>filenames</a:t>
            </a:r>
            <a:endParaRPr lang="de-DE">
              <a:solidFill>
                <a:schemeClr val="accent1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4377B2B-E521-4E40-956E-5F4AAF6787C5}"/>
              </a:ext>
            </a:extLst>
          </p:cNvPr>
          <p:cNvSpPr/>
          <p:nvPr/>
        </p:nvSpPr>
        <p:spPr>
          <a:xfrm>
            <a:off x="2712433" y="4657122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>
                <a:solidFill>
                  <a:schemeClr val="accent1"/>
                </a:solidFill>
              </a:rPr>
              <a:t>urls</a:t>
            </a:r>
            <a:endParaRPr lang="de-DE">
              <a:solidFill>
                <a:schemeClr val="accent1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6ED8923F-00A2-44DA-A55A-E5AA2FC98D9B}"/>
              </a:ext>
            </a:extLst>
          </p:cNvPr>
          <p:cNvSpPr/>
          <p:nvPr/>
        </p:nvSpPr>
        <p:spPr>
          <a:xfrm>
            <a:off x="2967527" y="3283431"/>
            <a:ext cx="1814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>
                <a:solidFill>
                  <a:schemeClr val="accent1"/>
                </a:solidFill>
              </a:rPr>
              <a:t>manually selected urls</a:t>
            </a:r>
            <a:endParaRPr lang="de-DE">
              <a:solidFill>
                <a:schemeClr val="accent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2EC3409-C103-433E-8140-1CF5F01AFAA7}"/>
              </a:ext>
            </a:extLst>
          </p:cNvPr>
          <p:cNvGrpSpPr/>
          <p:nvPr/>
        </p:nvGrpSpPr>
        <p:grpSpPr>
          <a:xfrm>
            <a:off x="172263" y="7443020"/>
            <a:ext cx="1620000" cy="1221774"/>
            <a:chOff x="3011354" y="3035832"/>
            <a:chExt cx="1620000" cy="1221774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124B6DC-1669-4E05-A290-C1329DFDEBAF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plotDWD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4E4633C-8642-4B9F-AAA2-1F1E50847A68}"/>
                </a:ext>
              </a:extLst>
            </p:cNvPr>
            <p:cNvSpPr/>
            <p:nvPr/>
          </p:nvSpPr>
          <p:spPr>
            <a:xfrm>
              <a:off x="3011354" y="3395832"/>
              <a:ext cx="1620000" cy="861774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x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cn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monthaxis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line0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9C9059-6B7F-4051-8FCC-46348AB03FCF}"/>
              </a:ext>
            </a:extLst>
          </p:cNvPr>
          <p:cNvCxnSpPr>
            <a:cxnSpLocks/>
          </p:cNvCxnSpPr>
          <p:nvPr/>
        </p:nvCxnSpPr>
        <p:spPr>
          <a:xfrm>
            <a:off x="1143381" y="7937594"/>
            <a:ext cx="1712542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536EAA3-53A0-46B2-90EE-D40D372FF2F8}"/>
              </a:ext>
            </a:extLst>
          </p:cNvPr>
          <p:cNvSpPr/>
          <p:nvPr/>
        </p:nvSpPr>
        <p:spPr>
          <a:xfrm>
            <a:off x="1250398" y="7873142"/>
            <a:ext cx="15150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>
                <a:solidFill>
                  <a:schemeClr val="accent1"/>
                </a:solidFill>
              </a:rPr>
              <a:t>dataframe / raster</a:t>
            </a:r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1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130</Words>
  <Application>Microsoft Office PowerPoint</Application>
  <PresentationFormat>Custom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 Potsdam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RStudioGUI</dc:title>
  <dc:creator>boessenkool</dc:creator>
  <cp:lastModifiedBy>Berry Boessenkool</cp:lastModifiedBy>
  <cp:revision>119</cp:revision>
  <dcterms:created xsi:type="dcterms:W3CDTF">2016-10-18T17:36:00Z</dcterms:created>
  <dcterms:modified xsi:type="dcterms:W3CDTF">2021-09-27T15:49:53Z</dcterms:modified>
</cp:coreProperties>
</file>