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3" r:id="rId6"/>
    <p:sldId id="264" r:id="rId7"/>
    <p:sldId id="265" r:id="rId8"/>
    <p:sldId id="266" r:id="rId9"/>
    <p:sldId id="268" r:id="rId10"/>
    <p:sldId id="278" r:id="rId11"/>
    <p:sldId id="279" r:id="rId12"/>
    <p:sldId id="280" r:id="rId13"/>
    <p:sldId id="281" r:id="rId14"/>
    <p:sldId id="282" r:id="rId15"/>
    <p:sldId id="283" r:id="rId16"/>
    <p:sldId id="284" r:id="rId17"/>
    <p:sldId id="285" r:id="rId18"/>
    <p:sldId id="286" r:id="rId19"/>
    <p:sldId id="287" r:id="rId20"/>
  </p:sldIdLst>
  <p:sldSz cx="7596188" cy="5327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05"/>
    <p:restoredTop sz="94650"/>
  </p:normalViewPr>
  <p:slideViewPr>
    <p:cSldViewPr snapToGrid="0" snapToObjects="1">
      <p:cViewPr varScale="1">
        <p:scale>
          <a:sx n="141" d="100"/>
          <a:sy n="141" d="100"/>
        </p:scale>
        <p:origin x="20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9E0C8D-5F79-4679-870A-BEA82708886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449756C-D256-4437-8D7F-C77D96662027}">
      <dgm:prSet/>
      <dgm:spPr/>
      <dgm:t>
        <a:bodyPr/>
        <a:lstStyle/>
        <a:p>
          <a:r>
            <a:rPr lang="tr-TR"/>
            <a:t>Teams can use Jira Software with two hosting options: cloud and self-managed. Customers using the self-managing option can choose between server and data center.</a:t>
          </a:r>
          <a:endParaRPr lang="en-US"/>
        </a:p>
      </dgm:t>
    </dgm:pt>
    <dgm:pt modelId="{63139CD7-69C5-478F-BE67-1C7AEA17D996}" type="parTrans" cxnId="{1A4A7BF7-3F02-43D1-B890-CE1E4F0C4CD8}">
      <dgm:prSet/>
      <dgm:spPr/>
      <dgm:t>
        <a:bodyPr/>
        <a:lstStyle/>
        <a:p>
          <a:endParaRPr lang="en-US"/>
        </a:p>
      </dgm:t>
    </dgm:pt>
    <dgm:pt modelId="{0C99411B-1DD4-4311-B4D0-0D90FF15D69F}" type="sibTrans" cxnId="{1A4A7BF7-3F02-43D1-B890-CE1E4F0C4CD8}">
      <dgm:prSet/>
      <dgm:spPr/>
      <dgm:t>
        <a:bodyPr/>
        <a:lstStyle/>
        <a:p>
          <a:endParaRPr lang="en-US"/>
        </a:p>
      </dgm:t>
    </dgm:pt>
    <dgm:pt modelId="{B8DF6D6D-A055-4FB8-9655-CECED97371CE}">
      <dgm:prSet/>
      <dgm:spPr/>
      <dgm:t>
        <a:bodyPr/>
        <a:lstStyle/>
        <a:p>
          <a:r>
            <a:rPr lang="tr-TR"/>
            <a:t>Cloud: With Jira Software Cloud, the Jira Software site is hosted and installed in the cloud for you. This hosting option is usually preferred by the teams who want to get started quickly and practically.</a:t>
          </a:r>
          <a:endParaRPr lang="en-US"/>
        </a:p>
      </dgm:t>
    </dgm:pt>
    <dgm:pt modelId="{B6A1E878-63E4-4CB1-B744-68E402045C1E}" type="parTrans" cxnId="{43D16C16-A17C-4FD0-B87D-6C06043067F2}">
      <dgm:prSet/>
      <dgm:spPr/>
      <dgm:t>
        <a:bodyPr/>
        <a:lstStyle/>
        <a:p>
          <a:endParaRPr lang="en-US"/>
        </a:p>
      </dgm:t>
    </dgm:pt>
    <dgm:pt modelId="{2A2AA2CE-63DD-4C61-874E-6013A6CEF196}" type="sibTrans" cxnId="{43D16C16-A17C-4FD0-B87D-6C06043067F2}">
      <dgm:prSet/>
      <dgm:spPr/>
      <dgm:t>
        <a:bodyPr/>
        <a:lstStyle/>
        <a:p>
          <a:endParaRPr lang="en-US"/>
        </a:p>
      </dgm:t>
    </dgm:pt>
    <dgm:pt modelId="{AAE01EBC-EB52-42B2-A283-757A8789E9A6}">
      <dgm:prSet/>
      <dgm:spPr/>
      <dgm:t>
        <a:bodyPr/>
        <a:lstStyle/>
        <a:p>
          <a:r>
            <a:rPr lang="tr-TR"/>
            <a:t>Server: Jira Software Server allows you to host Jira Software on your own hardware and customize it to suit your needs when installing. This is often the best option for teams that have experience with self-hosted applications and need to manage all the details.</a:t>
          </a:r>
          <a:endParaRPr lang="en-US"/>
        </a:p>
      </dgm:t>
    </dgm:pt>
    <dgm:pt modelId="{E4195480-E944-4AA1-AAFC-FECD4A3D20DE}" type="parTrans" cxnId="{05D3E0DA-0778-402A-8E52-55760D39EB57}">
      <dgm:prSet/>
      <dgm:spPr/>
      <dgm:t>
        <a:bodyPr/>
        <a:lstStyle/>
        <a:p>
          <a:endParaRPr lang="en-US"/>
        </a:p>
      </dgm:t>
    </dgm:pt>
    <dgm:pt modelId="{5380281F-10C0-4DC5-9245-4BB32185E2B3}" type="sibTrans" cxnId="{05D3E0DA-0778-402A-8E52-55760D39EB57}">
      <dgm:prSet/>
      <dgm:spPr/>
      <dgm:t>
        <a:bodyPr/>
        <a:lstStyle/>
        <a:p>
          <a:endParaRPr lang="en-US"/>
        </a:p>
      </dgm:t>
    </dgm:pt>
    <dgm:pt modelId="{A4C322CA-1B7D-46D3-8F31-3BA2EEDD369E}">
      <dgm:prSet/>
      <dgm:spPr/>
      <dgm:t>
        <a:bodyPr/>
        <a:lstStyle/>
        <a:p>
          <a:r>
            <a:rPr lang="tr-TR"/>
            <a:t>Data Center: With this option, Jira Software can be hosted on your hardware or public cloud services such as Amazon Web Services (AWS) and Microsoft Azure. Jira Software Data Center is often the best deployment option for enterprise teams that need uninterrupted access and high performance.</a:t>
          </a:r>
          <a:endParaRPr lang="en-US"/>
        </a:p>
      </dgm:t>
    </dgm:pt>
    <dgm:pt modelId="{BA4B725E-FDD5-4BB8-A49F-1CCB0E40973D}" type="parTrans" cxnId="{59EDAB56-224A-4694-931D-DAE1734CBF1A}">
      <dgm:prSet/>
      <dgm:spPr/>
      <dgm:t>
        <a:bodyPr/>
        <a:lstStyle/>
        <a:p>
          <a:endParaRPr lang="en-US"/>
        </a:p>
      </dgm:t>
    </dgm:pt>
    <dgm:pt modelId="{6AB6071C-4501-4C27-BFA3-2A931B8A3146}" type="sibTrans" cxnId="{59EDAB56-224A-4694-931D-DAE1734CBF1A}">
      <dgm:prSet/>
      <dgm:spPr/>
      <dgm:t>
        <a:bodyPr/>
        <a:lstStyle/>
        <a:p>
          <a:endParaRPr lang="en-US"/>
        </a:p>
      </dgm:t>
    </dgm:pt>
    <dgm:pt modelId="{043567B1-D5E2-9746-BA9C-DC0B0B228A99}" type="pres">
      <dgm:prSet presAssocID="{039E0C8D-5F79-4679-870A-BEA827088862}" presName="linear" presStyleCnt="0">
        <dgm:presLayoutVars>
          <dgm:animLvl val="lvl"/>
          <dgm:resizeHandles val="exact"/>
        </dgm:presLayoutVars>
      </dgm:prSet>
      <dgm:spPr/>
    </dgm:pt>
    <dgm:pt modelId="{710F7B95-8AD2-2340-87CB-2E2CEEDE585E}" type="pres">
      <dgm:prSet presAssocID="{6449756C-D256-4437-8D7F-C77D96662027}" presName="parentText" presStyleLbl="node1" presStyleIdx="0" presStyleCnt="4">
        <dgm:presLayoutVars>
          <dgm:chMax val="0"/>
          <dgm:bulletEnabled val="1"/>
        </dgm:presLayoutVars>
      </dgm:prSet>
      <dgm:spPr/>
    </dgm:pt>
    <dgm:pt modelId="{E9CD7082-A516-5641-8F65-6B8D16829AAF}" type="pres">
      <dgm:prSet presAssocID="{0C99411B-1DD4-4311-B4D0-0D90FF15D69F}" presName="spacer" presStyleCnt="0"/>
      <dgm:spPr/>
    </dgm:pt>
    <dgm:pt modelId="{6C836882-9131-1049-8B04-8D8D69B1C9C5}" type="pres">
      <dgm:prSet presAssocID="{B8DF6D6D-A055-4FB8-9655-CECED97371CE}" presName="parentText" presStyleLbl="node1" presStyleIdx="1" presStyleCnt="4">
        <dgm:presLayoutVars>
          <dgm:chMax val="0"/>
          <dgm:bulletEnabled val="1"/>
        </dgm:presLayoutVars>
      </dgm:prSet>
      <dgm:spPr/>
    </dgm:pt>
    <dgm:pt modelId="{1C15D154-C2C1-9144-8571-8E88B2DC7C21}" type="pres">
      <dgm:prSet presAssocID="{2A2AA2CE-63DD-4C61-874E-6013A6CEF196}" presName="spacer" presStyleCnt="0"/>
      <dgm:spPr/>
    </dgm:pt>
    <dgm:pt modelId="{ED24E713-33C7-544A-93DD-10A8A929DE23}" type="pres">
      <dgm:prSet presAssocID="{AAE01EBC-EB52-42B2-A283-757A8789E9A6}" presName="parentText" presStyleLbl="node1" presStyleIdx="2" presStyleCnt="4">
        <dgm:presLayoutVars>
          <dgm:chMax val="0"/>
          <dgm:bulletEnabled val="1"/>
        </dgm:presLayoutVars>
      </dgm:prSet>
      <dgm:spPr/>
    </dgm:pt>
    <dgm:pt modelId="{2ADB3A41-1E50-A049-8858-6C6631D0200D}" type="pres">
      <dgm:prSet presAssocID="{5380281F-10C0-4DC5-9245-4BB32185E2B3}" presName="spacer" presStyleCnt="0"/>
      <dgm:spPr/>
    </dgm:pt>
    <dgm:pt modelId="{07E479D4-76DA-1748-80B9-9173B87071F4}" type="pres">
      <dgm:prSet presAssocID="{A4C322CA-1B7D-46D3-8F31-3BA2EEDD369E}" presName="parentText" presStyleLbl="node1" presStyleIdx="3" presStyleCnt="4">
        <dgm:presLayoutVars>
          <dgm:chMax val="0"/>
          <dgm:bulletEnabled val="1"/>
        </dgm:presLayoutVars>
      </dgm:prSet>
      <dgm:spPr/>
    </dgm:pt>
  </dgm:ptLst>
  <dgm:cxnLst>
    <dgm:cxn modelId="{43D16C16-A17C-4FD0-B87D-6C06043067F2}" srcId="{039E0C8D-5F79-4679-870A-BEA827088862}" destId="{B8DF6D6D-A055-4FB8-9655-CECED97371CE}" srcOrd="1" destOrd="0" parTransId="{B6A1E878-63E4-4CB1-B744-68E402045C1E}" sibTransId="{2A2AA2CE-63DD-4C61-874E-6013A6CEF196}"/>
    <dgm:cxn modelId="{A1843046-FF26-914D-98D3-D4B24564C72E}" type="presOf" srcId="{B8DF6D6D-A055-4FB8-9655-CECED97371CE}" destId="{6C836882-9131-1049-8B04-8D8D69B1C9C5}" srcOrd="0" destOrd="0" presId="urn:microsoft.com/office/officeart/2005/8/layout/vList2"/>
    <dgm:cxn modelId="{59EDAB56-224A-4694-931D-DAE1734CBF1A}" srcId="{039E0C8D-5F79-4679-870A-BEA827088862}" destId="{A4C322CA-1B7D-46D3-8F31-3BA2EEDD369E}" srcOrd="3" destOrd="0" parTransId="{BA4B725E-FDD5-4BB8-A49F-1CCB0E40973D}" sibTransId="{6AB6071C-4501-4C27-BFA3-2A931B8A3146}"/>
    <dgm:cxn modelId="{3251F89D-DE13-774C-B00E-3AC3B338489A}" type="presOf" srcId="{AAE01EBC-EB52-42B2-A283-757A8789E9A6}" destId="{ED24E713-33C7-544A-93DD-10A8A929DE23}" srcOrd="0" destOrd="0" presId="urn:microsoft.com/office/officeart/2005/8/layout/vList2"/>
    <dgm:cxn modelId="{DE14A29F-BB01-7142-8DE0-E8657C276FFE}" type="presOf" srcId="{6449756C-D256-4437-8D7F-C77D96662027}" destId="{710F7B95-8AD2-2340-87CB-2E2CEEDE585E}" srcOrd="0" destOrd="0" presId="urn:microsoft.com/office/officeart/2005/8/layout/vList2"/>
    <dgm:cxn modelId="{934009B2-46EB-B147-A652-39A12099228A}" type="presOf" srcId="{039E0C8D-5F79-4679-870A-BEA827088862}" destId="{043567B1-D5E2-9746-BA9C-DC0B0B228A99}" srcOrd="0" destOrd="0" presId="urn:microsoft.com/office/officeart/2005/8/layout/vList2"/>
    <dgm:cxn modelId="{BB441AD8-17FB-184D-8CDE-F84FFB816C14}" type="presOf" srcId="{A4C322CA-1B7D-46D3-8F31-3BA2EEDD369E}" destId="{07E479D4-76DA-1748-80B9-9173B87071F4}" srcOrd="0" destOrd="0" presId="urn:microsoft.com/office/officeart/2005/8/layout/vList2"/>
    <dgm:cxn modelId="{05D3E0DA-0778-402A-8E52-55760D39EB57}" srcId="{039E0C8D-5F79-4679-870A-BEA827088862}" destId="{AAE01EBC-EB52-42B2-A283-757A8789E9A6}" srcOrd="2" destOrd="0" parTransId="{E4195480-E944-4AA1-AAFC-FECD4A3D20DE}" sibTransId="{5380281F-10C0-4DC5-9245-4BB32185E2B3}"/>
    <dgm:cxn modelId="{1A4A7BF7-3F02-43D1-B890-CE1E4F0C4CD8}" srcId="{039E0C8D-5F79-4679-870A-BEA827088862}" destId="{6449756C-D256-4437-8D7F-C77D96662027}" srcOrd="0" destOrd="0" parTransId="{63139CD7-69C5-478F-BE67-1C7AEA17D996}" sibTransId="{0C99411B-1DD4-4311-B4D0-0D90FF15D69F}"/>
    <dgm:cxn modelId="{972D4E27-D99D-6449-B1E9-05E7BEA5261B}" type="presParOf" srcId="{043567B1-D5E2-9746-BA9C-DC0B0B228A99}" destId="{710F7B95-8AD2-2340-87CB-2E2CEEDE585E}" srcOrd="0" destOrd="0" presId="urn:microsoft.com/office/officeart/2005/8/layout/vList2"/>
    <dgm:cxn modelId="{84705FE5-A195-3D44-ABF9-62B7AC59032E}" type="presParOf" srcId="{043567B1-D5E2-9746-BA9C-DC0B0B228A99}" destId="{E9CD7082-A516-5641-8F65-6B8D16829AAF}" srcOrd="1" destOrd="0" presId="urn:microsoft.com/office/officeart/2005/8/layout/vList2"/>
    <dgm:cxn modelId="{E334B5BC-7B5B-ED4E-A4C9-9EFADCC4A2C1}" type="presParOf" srcId="{043567B1-D5E2-9746-BA9C-DC0B0B228A99}" destId="{6C836882-9131-1049-8B04-8D8D69B1C9C5}" srcOrd="2" destOrd="0" presId="urn:microsoft.com/office/officeart/2005/8/layout/vList2"/>
    <dgm:cxn modelId="{DE097281-9E70-DC48-8422-C0829D00E9DE}" type="presParOf" srcId="{043567B1-D5E2-9746-BA9C-DC0B0B228A99}" destId="{1C15D154-C2C1-9144-8571-8E88B2DC7C21}" srcOrd="3" destOrd="0" presId="urn:microsoft.com/office/officeart/2005/8/layout/vList2"/>
    <dgm:cxn modelId="{5C7A34A3-749F-694D-B6C6-3665CA2720D9}" type="presParOf" srcId="{043567B1-D5E2-9746-BA9C-DC0B0B228A99}" destId="{ED24E713-33C7-544A-93DD-10A8A929DE23}" srcOrd="4" destOrd="0" presId="urn:microsoft.com/office/officeart/2005/8/layout/vList2"/>
    <dgm:cxn modelId="{6C0E8E25-D1D3-6542-9F5E-0B960A635D2F}" type="presParOf" srcId="{043567B1-D5E2-9746-BA9C-DC0B0B228A99}" destId="{2ADB3A41-1E50-A049-8858-6C6631D0200D}" srcOrd="5" destOrd="0" presId="urn:microsoft.com/office/officeart/2005/8/layout/vList2"/>
    <dgm:cxn modelId="{0293449D-8AE6-484F-91C5-1C05992C753B}" type="presParOf" srcId="{043567B1-D5E2-9746-BA9C-DC0B0B228A99}" destId="{07E479D4-76DA-1748-80B9-9173B87071F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4E5BB7-8AF5-4256-A2B0-D39B2B070CB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378120FD-8BA9-4CBA-8D1E-766BC8DEAD89}">
      <dgm:prSet/>
      <dgm:spPr/>
      <dgm:t>
        <a:bodyPr/>
        <a:lstStyle/>
        <a:p>
          <a:r>
            <a:rPr lang="tr-TR"/>
            <a:t>Depending on how a team uses Jira, an issue can represent followings:</a:t>
          </a:r>
          <a:endParaRPr lang="en-US"/>
        </a:p>
      </dgm:t>
    </dgm:pt>
    <dgm:pt modelId="{2F7744BC-258C-4CA4-8938-00824F3F443F}" type="parTrans" cxnId="{47EBD5DD-5A75-4677-8BB7-3AECE82A96AD}">
      <dgm:prSet/>
      <dgm:spPr/>
      <dgm:t>
        <a:bodyPr/>
        <a:lstStyle/>
        <a:p>
          <a:endParaRPr lang="en-US"/>
        </a:p>
      </dgm:t>
    </dgm:pt>
    <dgm:pt modelId="{54A2D741-6F3D-4FF4-8CD4-C1B41B775CC9}" type="sibTrans" cxnId="{47EBD5DD-5A75-4677-8BB7-3AECE82A96AD}">
      <dgm:prSet/>
      <dgm:spPr/>
      <dgm:t>
        <a:bodyPr/>
        <a:lstStyle/>
        <a:p>
          <a:endParaRPr lang="en-US"/>
        </a:p>
      </dgm:t>
    </dgm:pt>
    <dgm:pt modelId="{F927C72E-A55D-4707-8635-AEF6F24C746D}">
      <dgm:prSet/>
      <dgm:spPr/>
      <dgm:t>
        <a:bodyPr/>
        <a:lstStyle/>
        <a:p>
          <a:r>
            <a:rPr lang="tr-TR"/>
            <a:t>Project task</a:t>
          </a:r>
          <a:endParaRPr lang="en-US"/>
        </a:p>
      </dgm:t>
    </dgm:pt>
    <dgm:pt modelId="{6DAD73B2-5B2D-4DB9-A78F-7AA8F73313E5}" type="parTrans" cxnId="{F8FBAE27-4905-4077-AACB-C2E7E537F6EC}">
      <dgm:prSet/>
      <dgm:spPr/>
      <dgm:t>
        <a:bodyPr/>
        <a:lstStyle/>
        <a:p>
          <a:endParaRPr lang="en-US"/>
        </a:p>
      </dgm:t>
    </dgm:pt>
    <dgm:pt modelId="{94AE6117-841E-4978-BFE1-6893E665C218}" type="sibTrans" cxnId="{F8FBAE27-4905-4077-AACB-C2E7E537F6EC}">
      <dgm:prSet/>
      <dgm:spPr/>
      <dgm:t>
        <a:bodyPr/>
        <a:lstStyle/>
        <a:p>
          <a:endParaRPr lang="en-US"/>
        </a:p>
      </dgm:t>
    </dgm:pt>
    <dgm:pt modelId="{5CDD60D3-CDA0-4F2E-99D8-333D4C0FD780}">
      <dgm:prSet/>
      <dgm:spPr/>
      <dgm:t>
        <a:bodyPr/>
        <a:lstStyle/>
        <a:p>
          <a:r>
            <a:rPr lang="tr-TR"/>
            <a:t>Feature</a:t>
          </a:r>
          <a:endParaRPr lang="en-US"/>
        </a:p>
      </dgm:t>
    </dgm:pt>
    <dgm:pt modelId="{694D20F7-8D8D-4069-8EA8-4AA24DB4FE83}" type="parTrans" cxnId="{12214D1D-59F8-4604-84BF-A316AF29BBBB}">
      <dgm:prSet/>
      <dgm:spPr/>
      <dgm:t>
        <a:bodyPr/>
        <a:lstStyle/>
        <a:p>
          <a:endParaRPr lang="en-US"/>
        </a:p>
      </dgm:t>
    </dgm:pt>
    <dgm:pt modelId="{45D7CC6D-6E7E-42E5-912E-6D7105F00A4C}" type="sibTrans" cxnId="{12214D1D-59F8-4604-84BF-A316AF29BBBB}">
      <dgm:prSet/>
      <dgm:spPr/>
      <dgm:t>
        <a:bodyPr/>
        <a:lstStyle/>
        <a:p>
          <a:endParaRPr lang="en-US"/>
        </a:p>
      </dgm:t>
    </dgm:pt>
    <dgm:pt modelId="{30E33A4B-AE06-47FF-8B7C-68BC91EDCE24}">
      <dgm:prSet/>
      <dgm:spPr/>
      <dgm:t>
        <a:bodyPr/>
        <a:lstStyle/>
        <a:p>
          <a:r>
            <a:rPr lang="tr-TR"/>
            <a:t>Help-desk ticket</a:t>
          </a:r>
          <a:endParaRPr lang="en-US"/>
        </a:p>
      </dgm:t>
    </dgm:pt>
    <dgm:pt modelId="{2ECECFBE-781C-4C0B-89E1-FF2E82C49634}" type="parTrans" cxnId="{FA13FF62-3698-42AD-99D1-3CAA9BA7B256}">
      <dgm:prSet/>
      <dgm:spPr/>
      <dgm:t>
        <a:bodyPr/>
        <a:lstStyle/>
        <a:p>
          <a:endParaRPr lang="en-US"/>
        </a:p>
      </dgm:t>
    </dgm:pt>
    <dgm:pt modelId="{9603DCBF-DA5B-462E-AED6-AB40534D2059}" type="sibTrans" cxnId="{FA13FF62-3698-42AD-99D1-3CAA9BA7B256}">
      <dgm:prSet/>
      <dgm:spPr/>
      <dgm:t>
        <a:bodyPr/>
        <a:lstStyle/>
        <a:p>
          <a:endParaRPr lang="en-US"/>
        </a:p>
      </dgm:t>
    </dgm:pt>
    <dgm:pt modelId="{ED1A989B-E39F-437E-B63B-BA09FE580EC2}">
      <dgm:prSet/>
      <dgm:spPr/>
      <dgm:t>
        <a:bodyPr/>
        <a:lstStyle/>
        <a:p>
          <a:r>
            <a:rPr lang="tr-TR"/>
            <a:t>Leave request form</a:t>
          </a:r>
          <a:endParaRPr lang="en-US"/>
        </a:p>
      </dgm:t>
    </dgm:pt>
    <dgm:pt modelId="{642964CC-AF89-40F0-994C-2F9EF4F033DD}" type="parTrans" cxnId="{3A1BCFCA-5FAF-4F94-A5E6-7E4BB5CCE22C}">
      <dgm:prSet/>
      <dgm:spPr/>
      <dgm:t>
        <a:bodyPr/>
        <a:lstStyle/>
        <a:p>
          <a:endParaRPr lang="en-US"/>
        </a:p>
      </dgm:t>
    </dgm:pt>
    <dgm:pt modelId="{644A3177-1A1B-4B5A-BDC2-1C3646747EB7}" type="sibTrans" cxnId="{3A1BCFCA-5FAF-4F94-A5E6-7E4BB5CCE22C}">
      <dgm:prSet/>
      <dgm:spPr/>
      <dgm:t>
        <a:bodyPr/>
        <a:lstStyle/>
        <a:p>
          <a:endParaRPr lang="en-US"/>
        </a:p>
      </dgm:t>
    </dgm:pt>
    <dgm:pt modelId="{BCA8329F-990D-4304-A2AE-91C71FF1DFB9}">
      <dgm:prSet/>
      <dgm:spPr/>
      <dgm:t>
        <a:bodyPr/>
        <a:lstStyle/>
        <a:p>
          <a:r>
            <a:rPr lang="tr-TR"/>
            <a:t>Enhancement</a:t>
          </a:r>
          <a:endParaRPr lang="en-US"/>
        </a:p>
      </dgm:t>
    </dgm:pt>
    <dgm:pt modelId="{5EAE8BEE-CD89-40ED-A947-0D7046200596}" type="parTrans" cxnId="{301A466C-472E-4069-893D-38670E2B0E53}">
      <dgm:prSet/>
      <dgm:spPr/>
      <dgm:t>
        <a:bodyPr/>
        <a:lstStyle/>
        <a:p>
          <a:endParaRPr lang="en-US"/>
        </a:p>
      </dgm:t>
    </dgm:pt>
    <dgm:pt modelId="{6C5CCD5C-7D84-4233-90D4-A24A676BC89C}" type="sibTrans" cxnId="{301A466C-472E-4069-893D-38670E2B0E53}">
      <dgm:prSet/>
      <dgm:spPr/>
      <dgm:t>
        <a:bodyPr/>
        <a:lstStyle/>
        <a:p>
          <a:endParaRPr lang="en-US"/>
        </a:p>
      </dgm:t>
    </dgm:pt>
    <dgm:pt modelId="{4AC4EF93-9C2D-4EE4-8571-F1223D76AA3A}">
      <dgm:prSet/>
      <dgm:spPr/>
      <dgm:t>
        <a:bodyPr/>
        <a:lstStyle/>
        <a:p>
          <a:r>
            <a:rPr lang="tr-TR"/>
            <a:t>Software bug</a:t>
          </a:r>
          <a:endParaRPr lang="en-US"/>
        </a:p>
      </dgm:t>
    </dgm:pt>
    <dgm:pt modelId="{462A31D8-753B-4AC7-9390-82223D8FAA6E}" type="parTrans" cxnId="{269A32A7-D906-41DC-B9A9-2E251B888E3D}">
      <dgm:prSet/>
      <dgm:spPr/>
      <dgm:t>
        <a:bodyPr/>
        <a:lstStyle/>
        <a:p>
          <a:endParaRPr lang="en-US"/>
        </a:p>
      </dgm:t>
    </dgm:pt>
    <dgm:pt modelId="{1B11FF4C-E370-4293-8BC4-AEE47981B352}" type="sibTrans" cxnId="{269A32A7-D906-41DC-B9A9-2E251B888E3D}">
      <dgm:prSet/>
      <dgm:spPr/>
      <dgm:t>
        <a:bodyPr/>
        <a:lstStyle/>
        <a:p>
          <a:endParaRPr lang="en-US"/>
        </a:p>
      </dgm:t>
    </dgm:pt>
    <dgm:pt modelId="{00D01987-7FDF-D54A-90C9-ED549A5DB750}" type="pres">
      <dgm:prSet presAssocID="{EE4E5BB7-8AF5-4256-A2B0-D39B2B070CB7}" presName="diagram" presStyleCnt="0">
        <dgm:presLayoutVars>
          <dgm:dir/>
          <dgm:resizeHandles val="exact"/>
        </dgm:presLayoutVars>
      </dgm:prSet>
      <dgm:spPr/>
    </dgm:pt>
    <dgm:pt modelId="{26E8BF0C-1EAE-CF4E-B6B8-25B84B5C8257}" type="pres">
      <dgm:prSet presAssocID="{378120FD-8BA9-4CBA-8D1E-766BC8DEAD89}" presName="node" presStyleLbl="node1" presStyleIdx="0" presStyleCnt="7">
        <dgm:presLayoutVars>
          <dgm:bulletEnabled val="1"/>
        </dgm:presLayoutVars>
      </dgm:prSet>
      <dgm:spPr/>
    </dgm:pt>
    <dgm:pt modelId="{1D04E8D9-3E64-C842-A392-5974D9C3B77D}" type="pres">
      <dgm:prSet presAssocID="{54A2D741-6F3D-4FF4-8CD4-C1B41B775CC9}" presName="sibTrans" presStyleCnt="0"/>
      <dgm:spPr/>
    </dgm:pt>
    <dgm:pt modelId="{3196787F-3314-D94E-B734-5498B3FA12D6}" type="pres">
      <dgm:prSet presAssocID="{F927C72E-A55D-4707-8635-AEF6F24C746D}" presName="node" presStyleLbl="node1" presStyleIdx="1" presStyleCnt="7">
        <dgm:presLayoutVars>
          <dgm:bulletEnabled val="1"/>
        </dgm:presLayoutVars>
      </dgm:prSet>
      <dgm:spPr/>
    </dgm:pt>
    <dgm:pt modelId="{1E91DB51-5DE8-2E48-8B2F-F190D4811334}" type="pres">
      <dgm:prSet presAssocID="{94AE6117-841E-4978-BFE1-6893E665C218}" presName="sibTrans" presStyleCnt="0"/>
      <dgm:spPr/>
    </dgm:pt>
    <dgm:pt modelId="{689EC375-FCA6-6A4C-BC0E-C7D73938B502}" type="pres">
      <dgm:prSet presAssocID="{5CDD60D3-CDA0-4F2E-99D8-333D4C0FD780}" presName="node" presStyleLbl="node1" presStyleIdx="2" presStyleCnt="7">
        <dgm:presLayoutVars>
          <dgm:bulletEnabled val="1"/>
        </dgm:presLayoutVars>
      </dgm:prSet>
      <dgm:spPr/>
    </dgm:pt>
    <dgm:pt modelId="{F0F0415C-35E0-D24F-87D2-5E10B5D75217}" type="pres">
      <dgm:prSet presAssocID="{45D7CC6D-6E7E-42E5-912E-6D7105F00A4C}" presName="sibTrans" presStyleCnt="0"/>
      <dgm:spPr/>
    </dgm:pt>
    <dgm:pt modelId="{6CE764B0-3035-114D-8C7D-162B9C2096A0}" type="pres">
      <dgm:prSet presAssocID="{30E33A4B-AE06-47FF-8B7C-68BC91EDCE24}" presName="node" presStyleLbl="node1" presStyleIdx="3" presStyleCnt="7">
        <dgm:presLayoutVars>
          <dgm:bulletEnabled val="1"/>
        </dgm:presLayoutVars>
      </dgm:prSet>
      <dgm:spPr/>
    </dgm:pt>
    <dgm:pt modelId="{38DCD8C0-6C70-E149-B96F-43DE15B9474A}" type="pres">
      <dgm:prSet presAssocID="{9603DCBF-DA5B-462E-AED6-AB40534D2059}" presName="sibTrans" presStyleCnt="0"/>
      <dgm:spPr/>
    </dgm:pt>
    <dgm:pt modelId="{1F795B9E-ADF3-184E-BF6D-CA089A383647}" type="pres">
      <dgm:prSet presAssocID="{ED1A989B-E39F-437E-B63B-BA09FE580EC2}" presName="node" presStyleLbl="node1" presStyleIdx="4" presStyleCnt="7">
        <dgm:presLayoutVars>
          <dgm:bulletEnabled val="1"/>
        </dgm:presLayoutVars>
      </dgm:prSet>
      <dgm:spPr/>
    </dgm:pt>
    <dgm:pt modelId="{4FF1A581-C8AD-7940-87EF-042303AAB429}" type="pres">
      <dgm:prSet presAssocID="{644A3177-1A1B-4B5A-BDC2-1C3646747EB7}" presName="sibTrans" presStyleCnt="0"/>
      <dgm:spPr/>
    </dgm:pt>
    <dgm:pt modelId="{08F259FB-1B66-D24B-98D8-3BB83CF8AB55}" type="pres">
      <dgm:prSet presAssocID="{BCA8329F-990D-4304-A2AE-91C71FF1DFB9}" presName="node" presStyleLbl="node1" presStyleIdx="5" presStyleCnt="7">
        <dgm:presLayoutVars>
          <dgm:bulletEnabled val="1"/>
        </dgm:presLayoutVars>
      </dgm:prSet>
      <dgm:spPr/>
    </dgm:pt>
    <dgm:pt modelId="{C29BF455-821E-9346-A2FB-B497A4E1D14F}" type="pres">
      <dgm:prSet presAssocID="{6C5CCD5C-7D84-4233-90D4-A24A676BC89C}" presName="sibTrans" presStyleCnt="0"/>
      <dgm:spPr/>
    </dgm:pt>
    <dgm:pt modelId="{858390EF-EE3B-0B46-8B1D-8F3F4F125B31}" type="pres">
      <dgm:prSet presAssocID="{4AC4EF93-9C2D-4EE4-8571-F1223D76AA3A}" presName="node" presStyleLbl="node1" presStyleIdx="6" presStyleCnt="7">
        <dgm:presLayoutVars>
          <dgm:bulletEnabled val="1"/>
        </dgm:presLayoutVars>
      </dgm:prSet>
      <dgm:spPr/>
    </dgm:pt>
  </dgm:ptLst>
  <dgm:cxnLst>
    <dgm:cxn modelId="{12214D1D-59F8-4604-84BF-A316AF29BBBB}" srcId="{EE4E5BB7-8AF5-4256-A2B0-D39B2B070CB7}" destId="{5CDD60D3-CDA0-4F2E-99D8-333D4C0FD780}" srcOrd="2" destOrd="0" parTransId="{694D20F7-8D8D-4069-8EA8-4AA24DB4FE83}" sibTransId="{45D7CC6D-6E7E-42E5-912E-6D7105F00A4C}"/>
    <dgm:cxn modelId="{F8FBAE27-4905-4077-AACB-C2E7E537F6EC}" srcId="{EE4E5BB7-8AF5-4256-A2B0-D39B2B070CB7}" destId="{F927C72E-A55D-4707-8635-AEF6F24C746D}" srcOrd="1" destOrd="0" parTransId="{6DAD73B2-5B2D-4DB9-A78F-7AA8F73313E5}" sibTransId="{94AE6117-841E-4978-BFE1-6893E665C218}"/>
    <dgm:cxn modelId="{CD5C843C-44D5-084F-8F28-85561DD7BDF4}" type="presOf" srcId="{4AC4EF93-9C2D-4EE4-8571-F1223D76AA3A}" destId="{858390EF-EE3B-0B46-8B1D-8F3F4F125B31}" srcOrd="0" destOrd="0" presId="urn:microsoft.com/office/officeart/2005/8/layout/default"/>
    <dgm:cxn modelId="{DC93B24B-A88B-274C-AFEF-1095802A64BD}" type="presOf" srcId="{5CDD60D3-CDA0-4F2E-99D8-333D4C0FD780}" destId="{689EC375-FCA6-6A4C-BC0E-C7D73938B502}" srcOrd="0" destOrd="0" presId="urn:microsoft.com/office/officeart/2005/8/layout/default"/>
    <dgm:cxn modelId="{FA13FF62-3698-42AD-99D1-3CAA9BA7B256}" srcId="{EE4E5BB7-8AF5-4256-A2B0-D39B2B070CB7}" destId="{30E33A4B-AE06-47FF-8B7C-68BC91EDCE24}" srcOrd="3" destOrd="0" parTransId="{2ECECFBE-781C-4C0B-89E1-FF2E82C49634}" sibTransId="{9603DCBF-DA5B-462E-AED6-AB40534D2059}"/>
    <dgm:cxn modelId="{AC3E5C64-EA41-0C4C-942B-5086363C600B}" type="presOf" srcId="{F927C72E-A55D-4707-8635-AEF6F24C746D}" destId="{3196787F-3314-D94E-B734-5498B3FA12D6}" srcOrd="0" destOrd="0" presId="urn:microsoft.com/office/officeart/2005/8/layout/default"/>
    <dgm:cxn modelId="{301A466C-472E-4069-893D-38670E2B0E53}" srcId="{EE4E5BB7-8AF5-4256-A2B0-D39B2B070CB7}" destId="{BCA8329F-990D-4304-A2AE-91C71FF1DFB9}" srcOrd="5" destOrd="0" parTransId="{5EAE8BEE-CD89-40ED-A947-0D7046200596}" sibTransId="{6C5CCD5C-7D84-4233-90D4-A24A676BC89C}"/>
    <dgm:cxn modelId="{30078890-C0DC-FF41-9D37-2162BBD269DA}" type="presOf" srcId="{378120FD-8BA9-4CBA-8D1E-766BC8DEAD89}" destId="{26E8BF0C-1EAE-CF4E-B6B8-25B84B5C8257}" srcOrd="0" destOrd="0" presId="urn:microsoft.com/office/officeart/2005/8/layout/default"/>
    <dgm:cxn modelId="{71E1069B-5722-9044-ACE3-53157C527B8D}" type="presOf" srcId="{EE4E5BB7-8AF5-4256-A2B0-D39B2B070CB7}" destId="{00D01987-7FDF-D54A-90C9-ED549A5DB750}" srcOrd="0" destOrd="0" presId="urn:microsoft.com/office/officeart/2005/8/layout/default"/>
    <dgm:cxn modelId="{269A32A7-D906-41DC-B9A9-2E251B888E3D}" srcId="{EE4E5BB7-8AF5-4256-A2B0-D39B2B070CB7}" destId="{4AC4EF93-9C2D-4EE4-8571-F1223D76AA3A}" srcOrd="6" destOrd="0" parTransId="{462A31D8-753B-4AC7-9390-82223D8FAA6E}" sibTransId="{1B11FF4C-E370-4293-8BC4-AEE47981B352}"/>
    <dgm:cxn modelId="{C87665BB-03AC-C140-AC73-D7CECDF0CE9A}" type="presOf" srcId="{30E33A4B-AE06-47FF-8B7C-68BC91EDCE24}" destId="{6CE764B0-3035-114D-8C7D-162B9C2096A0}" srcOrd="0" destOrd="0" presId="urn:microsoft.com/office/officeart/2005/8/layout/default"/>
    <dgm:cxn modelId="{3A1BCFCA-5FAF-4F94-A5E6-7E4BB5CCE22C}" srcId="{EE4E5BB7-8AF5-4256-A2B0-D39B2B070CB7}" destId="{ED1A989B-E39F-437E-B63B-BA09FE580EC2}" srcOrd="4" destOrd="0" parTransId="{642964CC-AF89-40F0-994C-2F9EF4F033DD}" sibTransId="{644A3177-1A1B-4B5A-BDC2-1C3646747EB7}"/>
    <dgm:cxn modelId="{E986E6DC-2AE1-3B40-B30C-8EF9D7DE6761}" type="presOf" srcId="{BCA8329F-990D-4304-A2AE-91C71FF1DFB9}" destId="{08F259FB-1B66-D24B-98D8-3BB83CF8AB55}" srcOrd="0" destOrd="0" presId="urn:microsoft.com/office/officeart/2005/8/layout/default"/>
    <dgm:cxn modelId="{47EBD5DD-5A75-4677-8BB7-3AECE82A96AD}" srcId="{EE4E5BB7-8AF5-4256-A2B0-D39B2B070CB7}" destId="{378120FD-8BA9-4CBA-8D1E-766BC8DEAD89}" srcOrd="0" destOrd="0" parTransId="{2F7744BC-258C-4CA4-8938-00824F3F443F}" sibTransId="{54A2D741-6F3D-4FF4-8CD4-C1B41B775CC9}"/>
    <dgm:cxn modelId="{D183E1F8-9EF3-D34C-A5C8-53114726A085}" type="presOf" srcId="{ED1A989B-E39F-437E-B63B-BA09FE580EC2}" destId="{1F795B9E-ADF3-184E-BF6D-CA089A383647}" srcOrd="0" destOrd="0" presId="urn:microsoft.com/office/officeart/2005/8/layout/default"/>
    <dgm:cxn modelId="{AC496B25-7871-C44A-9242-D852AD548659}" type="presParOf" srcId="{00D01987-7FDF-D54A-90C9-ED549A5DB750}" destId="{26E8BF0C-1EAE-CF4E-B6B8-25B84B5C8257}" srcOrd="0" destOrd="0" presId="urn:microsoft.com/office/officeart/2005/8/layout/default"/>
    <dgm:cxn modelId="{38285AC0-900C-DC47-A392-C5AAD7C49A21}" type="presParOf" srcId="{00D01987-7FDF-D54A-90C9-ED549A5DB750}" destId="{1D04E8D9-3E64-C842-A392-5974D9C3B77D}" srcOrd="1" destOrd="0" presId="urn:microsoft.com/office/officeart/2005/8/layout/default"/>
    <dgm:cxn modelId="{F74F90A2-5DE3-CC49-9AFB-98CE9F027266}" type="presParOf" srcId="{00D01987-7FDF-D54A-90C9-ED549A5DB750}" destId="{3196787F-3314-D94E-B734-5498B3FA12D6}" srcOrd="2" destOrd="0" presId="urn:microsoft.com/office/officeart/2005/8/layout/default"/>
    <dgm:cxn modelId="{CE9A1AE3-BF00-9148-A4B6-43338BDAEE98}" type="presParOf" srcId="{00D01987-7FDF-D54A-90C9-ED549A5DB750}" destId="{1E91DB51-5DE8-2E48-8B2F-F190D4811334}" srcOrd="3" destOrd="0" presId="urn:microsoft.com/office/officeart/2005/8/layout/default"/>
    <dgm:cxn modelId="{CEBED256-8076-C541-B689-003D4E298AD2}" type="presParOf" srcId="{00D01987-7FDF-D54A-90C9-ED549A5DB750}" destId="{689EC375-FCA6-6A4C-BC0E-C7D73938B502}" srcOrd="4" destOrd="0" presId="urn:microsoft.com/office/officeart/2005/8/layout/default"/>
    <dgm:cxn modelId="{FA857DD6-FD77-4C40-BACC-BF3ECAC45591}" type="presParOf" srcId="{00D01987-7FDF-D54A-90C9-ED549A5DB750}" destId="{F0F0415C-35E0-D24F-87D2-5E10B5D75217}" srcOrd="5" destOrd="0" presId="urn:microsoft.com/office/officeart/2005/8/layout/default"/>
    <dgm:cxn modelId="{BBBD01CA-ADFC-E749-B18A-22BD90E0D22D}" type="presParOf" srcId="{00D01987-7FDF-D54A-90C9-ED549A5DB750}" destId="{6CE764B0-3035-114D-8C7D-162B9C2096A0}" srcOrd="6" destOrd="0" presId="urn:microsoft.com/office/officeart/2005/8/layout/default"/>
    <dgm:cxn modelId="{F79F8FC8-F077-D940-8926-A5919A5D3175}" type="presParOf" srcId="{00D01987-7FDF-D54A-90C9-ED549A5DB750}" destId="{38DCD8C0-6C70-E149-B96F-43DE15B9474A}" srcOrd="7" destOrd="0" presId="urn:microsoft.com/office/officeart/2005/8/layout/default"/>
    <dgm:cxn modelId="{7CBA7618-CFEB-7E43-ACF3-9A1E8CBC9B26}" type="presParOf" srcId="{00D01987-7FDF-D54A-90C9-ED549A5DB750}" destId="{1F795B9E-ADF3-184E-BF6D-CA089A383647}" srcOrd="8" destOrd="0" presId="urn:microsoft.com/office/officeart/2005/8/layout/default"/>
    <dgm:cxn modelId="{3025FF6A-D119-6F4E-B4C3-A26F26011609}" type="presParOf" srcId="{00D01987-7FDF-D54A-90C9-ED549A5DB750}" destId="{4FF1A581-C8AD-7940-87EF-042303AAB429}" srcOrd="9" destOrd="0" presId="urn:microsoft.com/office/officeart/2005/8/layout/default"/>
    <dgm:cxn modelId="{345E6896-6FCA-7944-9EB2-A31A71059474}" type="presParOf" srcId="{00D01987-7FDF-D54A-90C9-ED549A5DB750}" destId="{08F259FB-1B66-D24B-98D8-3BB83CF8AB55}" srcOrd="10" destOrd="0" presId="urn:microsoft.com/office/officeart/2005/8/layout/default"/>
    <dgm:cxn modelId="{F5CE53D0-3385-CD42-86E8-0190E9B68A23}" type="presParOf" srcId="{00D01987-7FDF-D54A-90C9-ED549A5DB750}" destId="{C29BF455-821E-9346-A2FB-B497A4E1D14F}" srcOrd="11" destOrd="0" presId="urn:microsoft.com/office/officeart/2005/8/layout/default"/>
    <dgm:cxn modelId="{F52FAA21-01A6-8C4A-96AC-D23D433955E6}" type="presParOf" srcId="{00D01987-7FDF-D54A-90C9-ED549A5DB750}" destId="{858390EF-EE3B-0B46-8B1D-8F3F4F125B31}"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449044-C059-422D-8336-05FF44043305}"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63AE3998-7C76-44C7-BDE4-F9A3A2142F0D}">
      <dgm:prSet/>
      <dgm:spPr/>
      <dgm:t>
        <a:bodyPr/>
        <a:lstStyle/>
        <a:p>
          <a:r>
            <a:rPr lang="tr-TR"/>
            <a:t>The reports generated by any Scrum project in JIRA are</a:t>
          </a:r>
          <a:endParaRPr lang="en-US"/>
        </a:p>
      </dgm:t>
    </dgm:pt>
    <dgm:pt modelId="{20DA63CC-96AD-49E5-98CB-EC6F783D473D}" type="parTrans" cxnId="{4A8963CE-979B-4AD5-BCC1-59723045E4E1}">
      <dgm:prSet/>
      <dgm:spPr/>
      <dgm:t>
        <a:bodyPr/>
        <a:lstStyle/>
        <a:p>
          <a:endParaRPr lang="en-US"/>
        </a:p>
      </dgm:t>
    </dgm:pt>
    <dgm:pt modelId="{49694AF4-4DCB-4F9B-823F-604A16D9BE66}" type="sibTrans" cxnId="{4A8963CE-979B-4AD5-BCC1-59723045E4E1}">
      <dgm:prSet/>
      <dgm:spPr/>
      <dgm:t>
        <a:bodyPr/>
        <a:lstStyle/>
        <a:p>
          <a:endParaRPr lang="en-US"/>
        </a:p>
      </dgm:t>
    </dgm:pt>
    <dgm:pt modelId="{43C3D046-9655-439B-B3C1-D60CC7473CDA}">
      <dgm:prSet/>
      <dgm:spPr/>
      <dgm:t>
        <a:bodyPr/>
        <a:lstStyle/>
        <a:p>
          <a:r>
            <a:rPr lang="tr-TR"/>
            <a:t>Burndown Chart</a:t>
          </a:r>
          <a:endParaRPr lang="en-US"/>
        </a:p>
      </dgm:t>
    </dgm:pt>
    <dgm:pt modelId="{FA6CE794-CB4E-4FD4-8597-88F8A66AEE37}" type="parTrans" cxnId="{B7545688-8658-4D98-87CD-93C9EE186B64}">
      <dgm:prSet/>
      <dgm:spPr/>
      <dgm:t>
        <a:bodyPr/>
        <a:lstStyle/>
        <a:p>
          <a:endParaRPr lang="en-US"/>
        </a:p>
      </dgm:t>
    </dgm:pt>
    <dgm:pt modelId="{3AFB190D-7277-49C7-AB32-E8C80A5997B6}" type="sibTrans" cxnId="{B7545688-8658-4D98-87CD-93C9EE186B64}">
      <dgm:prSet/>
      <dgm:spPr/>
      <dgm:t>
        <a:bodyPr/>
        <a:lstStyle/>
        <a:p>
          <a:endParaRPr lang="en-US"/>
        </a:p>
      </dgm:t>
    </dgm:pt>
    <dgm:pt modelId="{5A96AF0E-FAF6-4909-A777-E511ED7CE293}">
      <dgm:prSet/>
      <dgm:spPr/>
      <dgm:t>
        <a:bodyPr/>
        <a:lstStyle/>
        <a:p>
          <a:r>
            <a:rPr lang="tr-TR"/>
            <a:t>Burnup Chart</a:t>
          </a:r>
          <a:endParaRPr lang="en-US"/>
        </a:p>
      </dgm:t>
    </dgm:pt>
    <dgm:pt modelId="{9D5E7F7B-C24E-4ADA-9270-4086E352D6AB}" type="parTrans" cxnId="{CE05E395-1AB2-4377-B275-68727D24AD89}">
      <dgm:prSet/>
      <dgm:spPr/>
      <dgm:t>
        <a:bodyPr/>
        <a:lstStyle/>
        <a:p>
          <a:endParaRPr lang="en-US"/>
        </a:p>
      </dgm:t>
    </dgm:pt>
    <dgm:pt modelId="{5D1D1CC7-8FFC-426D-8355-4C41FE792C41}" type="sibTrans" cxnId="{CE05E395-1AB2-4377-B275-68727D24AD89}">
      <dgm:prSet/>
      <dgm:spPr/>
      <dgm:t>
        <a:bodyPr/>
        <a:lstStyle/>
        <a:p>
          <a:endParaRPr lang="en-US"/>
        </a:p>
      </dgm:t>
    </dgm:pt>
    <dgm:pt modelId="{DA0465DF-19D5-4920-92DC-4F4C13071FD4}">
      <dgm:prSet/>
      <dgm:spPr/>
      <dgm:t>
        <a:bodyPr/>
        <a:lstStyle/>
        <a:p>
          <a:r>
            <a:rPr lang="tr-TR"/>
            <a:t>Sprint Report</a:t>
          </a:r>
          <a:endParaRPr lang="en-US"/>
        </a:p>
      </dgm:t>
    </dgm:pt>
    <dgm:pt modelId="{2FF87CA3-92F4-4C4B-B127-8FF16630E54C}" type="parTrans" cxnId="{A27537AE-E88A-41C4-9050-D5E70DC02C3D}">
      <dgm:prSet/>
      <dgm:spPr/>
      <dgm:t>
        <a:bodyPr/>
        <a:lstStyle/>
        <a:p>
          <a:endParaRPr lang="en-US"/>
        </a:p>
      </dgm:t>
    </dgm:pt>
    <dgm:pt modelId="{05EA28FA-CB77-4C6C-8044-7F573E2863D5}" type="sibTrans" cxnId="{A27537AE-E88A-41C4-9050-D5E70DC02C3D}">
      <dgm:prSet/>
      <dgm:spPr/>
      <dgm:t>
        <a:bodyPr/>
        <a:lstStyle/>
        <a:p>
          <a:endParaRPr lang="en-US"/>
        </a:p>
      </dgm:t>
    </dgm:pt>
    <dgm:pt modelId="{ABAA2F3C-D843-4418-8E37-9C2CE37FFBCD}">
      <dgm:prSet/>
      <dgm:spPr/>
      <dgm:t>
        <a:bodyPr/>
        <a:lstStyle/>
        <a:p>
          <a:r>
            <a:rPr lang="tr-TR"/>
            <a:t>Velocity Chart</a:t>
          </a:r>
          <a:endParaRPr lang="en-US"/>
        </a:p>
      </dgm:t>
    </dgm:pt>
    <dgm:pt modelId="{B4CE6A3D-65EA-4E0A-804F-3E49152C0963}" type="parTrans" cxnId="{ACC45F51-4E60-46BF-97C9-7A31045AED2A}">
      <dgm:prSet/>
      <dgm:spPr/>
      <dgm:t>
        <a:bodyPr/>
        <a:lstStyle/>
        <a:p>
          <a:endParaRPr lang="en-US"/>
        </a:p>
      </dgm:t>
    </dgm:pt>
    <dgm:pt modelId="{62285A0A-0C5E-4CE7-966C-46D2F3A9E015}" type="sibTrans" cxnId="{ACC45F51-4E60-46BF-97C9-7A31045AED2A}">
      <dgm:prSet/>
      <dgm:spPr/>
      <dgm:t>
        <a:bodyPr/>
        <a:lstStyle/>
        <a:p>
          <a:endParaRPr lang="en-US"/>
        </a:p>
      </dgm:t>
    </dgm:pt>
    <dgm:pt modelId="{3E9449A9-C277-4523-9ACF-4FCDABFC7B78}">
      <dgm:prSet/>
      <dgm:spPr/>
      <dgm:t>
        <a:bodyPr/>
        <a:lstStyle/>
        <a:p>
          <a:r>
            <a:rPr lang="tr-TR"/>
            <a:t>Cumulative Flow Diagram</a:t>
          </a:r>
          <a:endParaRPr lang="en-US"/>
        </a:p>
      </dgm:t>
    </dgm:pt>
    <dgm:pt modelId="{694AAF65-A325-4433-B7B0-6934AAA22D75}" type="parTrans" cxnId="{93BF1E85-3E63-4F05-B362-67FC11FF51D6}">
      <dgm:prSet/>
      <dgm:spPr/>
      <dgm:t>
        <a:bodyPr/>
        <a:lstStyle/>
        <a:p>
          <a:endParaRPr lang="en-US"/>
        </a:p>
      </dgm:t>
    </dgm:pt>
    <dgm:pt modelId="{E99BF0AC-BBC7-4DD4-83B6-C5254866E8DA}" type="sibTrans" cxnId="{93BF1E85-3E63-4F05-B362-67FC11FF51D6}">
      <dgm:prSet/>
      <dgm:spPr/>
      <dgm:t>
        <a:bodyPr/>
        <a:lstStyle/>
        <a:p>
          <a:endParaRPr lang="en-US"/>
        </a:p>
      </dgm:t>
    </dgm:pt>
    <dgm:pt modelId="{51600F48-48B9-427F-9D1B-7A4BBF84BC6A}">
      <dgm:prSet/>
      <dgm:spPr/>
      <dgm:t>
        <a:bodyPr/>
        <a:lstStyle/>
        <a:p>
          <a:r>
            <a:rPr lang="tr-TR"/>
            <a:t>Version Report</a:t>
          </a:r>
          <a:endParaRPr lang="en-US"/>
        </a:p>
      </dgm:t>
    </dgm:pt>
    <dgm:pt modelId="{CCAD77A9-B0A4-461D-8CC5-063C7F522034}" type="parTrans" cxnId="{DFD638BD-146E-443D-8AF9-F4D6844B4608}">
      <dgm:prSet/>
      <dgm:spPr/>
      <dgm:t>
        <a:bodyPr/>
        <a:lstStyle/>
        <a:p>
          <a:endParaRPr lang="en-US"/>
        </a:p>
      </dgm:t>
    </dgm:pt>
    <dgm:pt modelId="{1AC0D8FD-4431-4441-8964-0612AB41E1CC}" type="sibTrans" cxnId="{DFD638BD-146E-443D-8AF9-F4D6844B4608}">
      <dgm:prSet/>
      <dgm:spPr/>
      <dgm:t>
        <a:bodyPr/>
        <a:lstStyle/>
        <a:p>
          <a:endParaRPr lang="en-US"/>
        </a:p>
      </dgm:t>
    </dgm:pt>
    <dgm:pt modelId="{29085281-EF0A-4F17-9A10-2A216C633DD8}">
      <dgm:prSet/>
      <dgm:spPr/>
      <dgm:t>
        <a:bodyPr/>
        <a:lstStyle/>
        <a:p>
          <a:r>
            <a:rPr lang="tr-TR"/>
            <a:t>Epic Report</a:t>
          </a:r>
          <a:endParaRPr lang="en-US"/>
        </a:p>
      </dgm:t>
    </dgm:pt>
    <dgm:pt modelId="{19F06EF3-7231-48AD-97A1-3F9A7ED37578}" type="parTrans" cxnId="{3B7B5FA3-A5BA-4898-BB40-06ADE8792C85}">
      <dgm:prSet/>
      <dgm:spPr/>
      <dgm:t>
        <a:bodyPr/>
        <a:lstStyle/>
        <a:p>
          <a:endParaRPr lang="en-US"/>
        </a:p>
      </dgm:t>
    </dgm:pt>
    <dgm:pt modelId="{943E3165-0B21-42B1-A864-D26AD821E3B4}" type="sibTrans" cxnId="{3B7B5FA3-A5BA-4898-BB40-06ADE8792C85}">
      <dgm:prSet/>
      <dgm:spPr/>
      <dgm:t>
        <a:bodyPr/>
        <a:lstStyle/>
        <a:p>
          <a:endParaRPr lang="en-US"/>
        </a:p>
      </dgm:t>
    </dgm:pt>
    <dgm:pt modelId="{644A5265-05BA-4777-BF2E-AE433F84D1F3}">
      <dgm:prSet/>
      <dgm:spPr/>
      <dgm:t>
        <a:bodyPr/>
        <a:lstStyle/>
        <a:p>
          <a:r>
            <a:rPr lang="tr-TR"/>
            <a:t>Control Chart</a:t>
          </a:r>
          <a:endParaRPr lang="en-US"/>
        </a:p>
      </dgm:t>
    </dgm:pt>
    <dgm:pt modelId="{A33887CA-4D24-4A63-9444-C39EA8097923}" type="parTrans" cxnId="{F0C5D92B-8E31-460C-8C23-92A0160350F2}">
      <dgm:prSet/>
      <dgm:spPr/>
      <dgm:t>
        <a:bodyPr/>
        <a:lstStyle/>
        <a:p>
          <a:endParaRPr lang="en-US"/>
        </a:p>
      </dgm:t>
    </dgm:pt>
    <dgm:pt modelId="{7A17ABCA-9193-4452-AACB-149185B8E658}" type="sibTrans" cxnId="{F0C5D92B-8E31-460C-8C23-92A0160350F2}">
      <dgm:prSet/>
      <dgm:spPr/>
      <dgm:t>
        <a:bodyPr/>
        <a:lstStyle/>
        <a:p>
          <a:endParaRPr lang="en-US"/>
        </a:p>
      </dgm:t>
    </dgm:pt>
    <dgm:pt modelId="{D43F8E51-2803-4227-A0D1-030EEB5EBA63}">
      <dgm:prSet/>
      <dgm:spPr/>
      <dgm:t>
        <a:bodyPr/>
        <a:lstStyle/>
        <a:p>
          <a:r>
            <a:rPr lang="tr-TR"/>
            <a:t>Epic Burndown</a:t>
          </a:r>
          <a:endParaRPr lang="en-US"/>
        </a:p>
      </dgm:t>
    </dgm:pt>
    <dgm:pt modelId="{973BB250-AF23-4534-9982-4F304EAAA22C}" type="parTrans" cxnId="{71A51480-65FC-4356-B0DA-A221EC2F042E}">
      <dgm:prSet/>
      <dgm:spPr/>
      <dgm:t>
        <a:bodyPr/>
        <a:lstStyle/>
        <a:p>
          <a:endParaRPr lang="en-US"/>
        </a:p>
      </dgm:t>
    </dgm:pt>
    <dgm:pt modelId="{5F261402-D828-402E-BCBD-95EB6A33B1AA}" type="sibTrans" cxnId="{71A51480-65FC-4356-B0DA-A221EC2F042E}">
      <dgm:prSet/>
      <dgm:spPr/>
      <dgm:t>
        <a:bodyPr/>
        <a:lstStyle/>
        <a:p>
          <a:endParaRPr lang="en-US"/>
        </a:p>
      </dgm:t>
    </dgm:pt>
    <dgm:pt modelId="{2267D915-BDEE-49D4-80A8-D6A00C627F03}">
      <dgm:prSet/>
      <dgm:spPr/>
      <dgm:t>
        <a:bodyPr/>
        <a:lstStyle/>
        <a:p>
          <a:r>
            <a:rPr lang="tr-TR"/>
            <a:t>Release Burndown</a:t>
          </a:r>
          <a:endParaRPr lang="en-US"/>
        </a:p>
      </dgm:t>
    </dgm:pt>
    <dgm:pt modelId="{D986DC57-31B0-456A-981D-A01B5E569342}" type="parTrans" cxnId="{D6B02882-4367-4B22-B2A5-F3E68E2723B2}">
      <dgm:prSet/>
      <dgm:spPr/>
      <dgm:t>
        <a:bodyPr/>
        <a:lstStyle/>
        <a:p>
          <a:endParaRPr lang="en-US"/>
        </a:p>
      </dgm:t>
    </dgm:pt>
    <dgm:pt modelId="{27642319-119E-4C1F-84DA-FD73E50D349C}" type="sibTrans" cxnId="{D6B02882-4367-4B22-B2A5-F3E68E2723B2}">
      <dgm:prSet/>
      <dgm:spPr/>
      <dgm:t>
        <a:bodyPr/>
        <a:lstStyle/>
        <a:p>
          <a:endParaRPr lang="en-US"/>
        </a:p>
      </dgm:t>
    </dgm:pt>
    <dgm:pt modelId="{CDC9D1F0-DA68-1B4E-94D1-EAC73E0C7C33}" type="pres">
      <dgm:prSet presAssocID="{74449044-C059-422D-8336-05FF44043305}" presName="diagram" presStyleCnt="0">
        <dgm:presLayoutVars>
          <dgm:dir/>
          <dgm:resizeHandles val="exact"/>
        </dgm:presLayoutVars>
      </dgm:prSet>
      <dgm:spPr/>
    </dgm:pt>
    <dgm:pt modelId="{0195A8E7-7A1B-0940-AA32-55EB4ED93996}" type="pres">
      <dgm:prSet presAssocID="{63AE3998-7C76-44C7-BDE4-F9A3A2142F0D}" presName="node" presStyleLbl="node1" presStyleIdx="0" presStyleCnt="11">
        <dgm:presLayoutVars>
          <dgm:bulletEnabled val="1"/>
        </dgm:presLayoutVars>
      </dgm:prSet>
      <dgm:spPr/>
    </dgm:pt>
    <dgm:pt modelId="{1EB1ED79-4571-A64F-8397-AEC1D66453D9}" type="pres">
      <dgm:prSet presAssocID="{49694AF4-4DCB-4F9B-823F-604A16D9BE66}" presName="sibTrans" presStyleCnt="0"/>
      <dgm:spPr/>
    </dgm:pt>
    <dgm:pt modelId="{AE9AAF9C-BDD1-BB46-9B34-DD3D50BCC9F7}" type="pres">
      <dgm:prSet presAssocID="{43C3D046-9655-439B-B3C1-D60CC7473CDA}" presName="node" presStyleLbl="node1" presStyleIdx="1" presStyleCnt="11">
        <dgm:presLayoutVars>
          <dgm:bulletEnabled val="1"/>
        </dgm:presLayoutVars>
      </dgm:prSet>
      <dgm:spPr/>
    </dgm:pt>
    <dgm:pt modelId="{76C6DF2D-421B-1F49-9ADA-3B9EDE8E4708}" type="pres">
      <dgm:prSet presAssocID="{3AFB190D-7277-49C7-AB32-E8C80A5997B6}" presName="sibTrans" presStyleCnt="0"/>
      <dgm:spPr/>
    </dgm:pt>
    <dgm:pt modelId="{750F58D4-4F79-3740-BC5B-D7C12E440D88}" type="pres">
      <dgm:prSet presAssocID="{5A96AF0E-FAF6-4909-A777-E511ED7CE293}" presName="node" presStyleLbl="node1" presStyleIdx="2" presStyleCnt="11">
        <dgm:presLayoutVars>
          <dgm:bulletEnabled val="1"/>
        </dgm:presLayoutVars>
      </dgm:prSet>
      <dgm:spPr/>
    </dgm:pt>
    <dgm:pt modelId="{55A6F9FC-2868-754D-B7EE-653A589F9359}" type="pres">
      <dgm:prSet presAssocID="{5D1D1CC7-8FFC-426D-8355-4C41FE792C41}" presName="sibTrans" presStyleCnt="0"/>
      <dgm:spPr/>
    </dgm:pt>
    <dgm:pt modelId="{02A3E251-F2F9-7A47-8568-0FE167D694EE}" type="pres">
      <dgm:prSet presAssocID="{DA0465DF-19D5-4920-92DC-4F4C13071FD4}" presName="node" presStyleLbl="node1" presStyleIdx="3" presStyleCnt="11">
        <dgm:presLayoutVars>
          <dgm:bulletEnabled val="1"/>
        </dgm:presLayoutVars>
      </dgm:prSet>
      <dgm:spPr/>
    </dgm:pt>
    <dgm:pt modelId="{8AA26730-EE9D-AC42-8BF7-8D64676BEE05}" type="pres">
      <dgm:prSet presAssocID="{05EA28FA-CB77-4C6C-8044-7F573E2863D5}" presName="sibTrans" presStyleCnt="0"/>
      <dgm:spPr/>
    </dgm:pt>
    <dgm:pt modelId="{5604A563-F721-614C-8BB1-F18F79D4A18E}" type="pres">
      <dgm:prSet presAssocID="{ABAA2F3C-D843-4418-8E37-9C2CE37FFBCD}" presName="node" presStyleLbl="node1" presStyleIdx="4" presStyleCnt="11">
        <dgm:presLayoutVars>
          <dgm:bulletEnabled val="1"/>
        </dgm:presLayoutVars>
      </dgm:prSet>
      <dgm:spPr/>
    </dgm:pt>
    <dgm:pt modelId="{6CCABD06-61D7-9549-8DAD-670584F37961}" type="pres">
      <dgm:prSet presAssocID="{62285A0A-0C5E-4CE7-966C-46D2F3A9E015}" presName="sibTrans" presStyleCnt="0"/>
      <dgm:spPr/>
    </dgm:pt>
    <dgm:pt modelId="{6D9C925C-2983-4D41-A422-75B03F408C0B}" type="pres">
      <dgm:prSet presAssocID="{3E9449A9-C277-4523-9ACF-4FCDABFC7B78}" presName="node" presStyleLbl="node1" presStyleIdx="5" presStyleCnt="11">
        <dgm:presLayoutVars>
          <dgm:bulletEnabled val="1"/>
        </dgm:presLayoutVars>
      </dgm:prSet>
      <dgm:spPr/>
    </dgm:pt>
    <dgm:pt modelId="{BB1E6220-0740-4045-B195-5B350074CE4B}" type="pres">
      <dgm:prSet presAssocID="{E99BF0AC-BBC7-4DD4-83B6-C5254866E8DA}" presName="sibTrans" presStyleCnt="0"/>
      <dgm:spPr/>
    </dgm:pt>
    <dgm:pt modelId="{AB5010B9-37F5-2F4F-A585-E5A41FE053C4}" type="pres">
      <dgm:prSet presAssocID="{51600F48-48B9-427F-9D1B-7A4BBF84BC6A}" presName="node" presStyleLbl="node1" presStyleIdx="6" presStyleCnt="11">
        <dgm:presLayoutVars>
          <dgm:bulletEnabled val="1"/>
        </dgm:presLayoutVars>
      </dgm:prSet>
      <dgm:spPr/>
    </dgm:pt>
    <dgm:pt modelId="{62696915-BAA6-D648-8734-4739D308E121}" type="pres">
      <dgm:prSet presAssocID="{1AC0D8FD-4431-4441-8964-0612AB41E1CC}" presName="sibTrans" presStyleCnt="0"/>
      <dgm:spPr/>
    </dgm:pt>
    <dgm:pt modelId="{30A26311-EEDB-8E43-8724-4E14A4F628CC}" type="pres">
      <dgm:prSet presAssocID="{29085281-EF0A-4F17-9A10-2A216C633DD8}" presName="node" presStyleLbl="node1" presStyleIdx="7" presStyleCnt="11">
        <dgm:presLayoutVars>
          <dgm:bulletEnabled val="1"/>
        </dgm:presLayoutVars>
      </dgm:prSet>
      <dgm:spPr/>
    </dgm:pt>
    <dgm:pt modelId="{01375332-6DC5-A743-8772-9071050B4A05}" type="pres">
      <dgm:prSet presAssocID="{943E3165-0B21-42B1-A864-D26AD821E3B4}" presName="sibTrans" presStyleCnt="0"/>
      <dgm:spPr/>
    </dgm:pt>
    <dgm:pt modelId="{4A729A72-8A57-7A4F-9F4B-ACEA415E4F14}" type="pres">
      <dgm:prSet presAssocID="{644A5265-05BA-4777-BF2E-AE433F84D1F3}" presName="node" presStyleLbl="node1" presStyleIdx="8" presStyleCnt="11">
        <dgm:presLayoutVars>
          <dgm:bulletEnabled val="1"/>
        </dgm:presLayoutVars>
      </dgm:prSet>
      <dgm:spPr/>
    </dgm:pt>
    <dgm:pt modelId="{CD1657E4-7A96-3344-A50D-643D933D44E1}" type="pres">
      <dgm:prSet presAssocID="{7A17ABCA-9193-4452-AACB-149185B8E658}" presName="sibTrans" presStyleCnt="0"/>
      <dgm:spPr/>
    </dgm:pt>
    <dgm:pt modelId="{042E6DF1-90BD-7240-8EAA-52F369F68204}" type="pres">
      <dgm:prSet presAssocID="{D43F8E51-2803-4227-A0D1-030EEB5EBA63}" presName="node" presStyleLbl="node1" presStyleIdx="9" presStyleCnt="11">
        <dgm:presLayoutVars>
          <dgm:bulletEnabled val="1"/>
        </dgm:presLayoutVars>
      </dgm:prSet>
      <dgm:spPr/>
    </dgm:pt>
    <dgm:pt modelId="{B389D19A-5028-C449-BD8F-4D239224B3CC}" type="pres">
      <dgm:prSet presAssocID="{5F261402-D828-402E-BCBD-95EB6A33B1AA}" presName="sibTrans" presStyleCnt="0"/>
      <dgm:spPr/>
    </dgm:pt>
    <dgm:pt modelId="{10542ADB-5938-424C-B28C-FCF3FE9F167E}" type="pres">
      <dgm:prSet presAssocID="{2267D915-BDEE-49D4-80A8-D6A00C627F03}" presName="node" presStyleLbl="node1" presStyleIdx="10" presStyleCnt="11">
        <dgm:presLayoutVars>
          <dgm:bulletEnabled val="1"/>
        </dgm:presLayoutVars>
      </dgm:prSet>
      <dgm:spPr/>
    </dgm:pt>
  </dgm:ptLst>
  <dgm:cxnLst>
    <dgm:cxn modelId="{445E3808-AC6B-E24B-9E2C-FB1BD29F138C}" type="presOf" srcId="{63AE3998-7C76-44C7-BDE4-F9A3A2142F0D}" destId="{0195A8E7-7A1B-0940-AA32-55EB4ED93996}" srcOrd="0" destOrd="0" presId="urn:microsoft.com/office/officeart/2005/8/layout/default"/>
    <dgm:cxn modelId="{0DE88F12-AF19-1744-B283-D9175AD98AB1}" type="presOf" srcId="{5A96AF0E-FAF6-4909-A777-E511ED7CE293}" destId="{750F58D4-4F79-3740-BC5B-D7C12E440D88}" srcOrd="0" destOrd="0" presId="urn:microsoft.com/office/officeart/2005/8/layout/default"/>
    <dgm:cxn modelId="{F0C5D92B-8E31-460C-8C23-92A0160350F2}" srcId="{74449044-C059-422D-8336-05FF44043305}" destId="{644A5265-05BA-4777-BF2E-AE433F84D1F3}" srcOrd="8" destOrd="0" parTransId="{A33887CA-4D24-4A63-9444-C39EA8097923}" sibTransId="{7A17ABCA-9193-4452-AACB-149185B8E658}"/>
    <dgm:cxn modelId="{ACC45F51-4E60-46BF-97C9-7A31045AED2A}" srcId="{74449044-C059-422D-8336-05FF44043305}" destId="{ABAA2F3C-D843-4418-8E37-9C2CE37FFBCD}" srcOrd="4" destOrd="0" parTransId="{B4CE6A3D-65EA-4E0A-804F-3E49152C0963}" sibTransId="{62285A0A-0C5E-4CE7-966C-46D2F3A9E015}"/>
    <dgm:cxn modelId="{037FD651-8259-6145-909C-133AD2ECD3D0}" type="presOf" srcId="{29085281-EF0A-4F17-9A10-2A216C633DD8}" destId="{30A26311-EEDB-8E43-8724-4E14A4F628CC}" srcOrd="0" destOrd="0" presId="urn:microsoft.com/office/officeart/2005/8/layout/default"/>
    <dgm:cxn modelId="{EDCE545A-5561-2149-A5DB-3FF604D5086C}" type="presOf" srcId="{43C3D046-9655-439B-B3C1-D60CC7473CDA}" destId="{AE9AAF9C-BDD1-BB46-9B34-DD3D50BCC9F7}" srcOrd="0" destOrd="0" presId="urn:microsoft.com/office/officeart/2005/8/layout/default"/>
    <dgm:cxn modelId="{71A51480-65FC-4356-B0DA-A221EC2F042E}" srcId="{74449044-C059-422D-8336-05FF44043305}" destId="{D43F8E51-2803-4227-A0D1-030EEB5EBA63}" srcOrd="9" destOrd="0" parTransId="{973BB250-AF23-4534-9982-4F304EAAA22C}" sibTransId="{5F261402-D828-402E-BCBD-95EB6A33B1AA}"/>
    <dgm:cxn modelId="{D6B02882-4367-4B22-B2A5-F3E68E2723B2}" srcId="{74449044-C059-422D-8336-05FF44043305}" destId="{2267D915-BDEE-49D4-80A8-D6A00C627F03}" srcOrd="10" destOrd="0" parTransId="{D986DC57-31B0-456A-981D-A01B5E569342}" sibTransId="{27642319-119E-4C1F-84DA-FD73E50D349C}"/>
    <dgm:cxn modelId="{93BF1E85-3E63-4F05-B362-67FC11FF51D6}" srcId="{74449044-C059-422D-8336-05FF44043305}" destId="{3E9449A9-C277-4523-9ACF-4FCDABFC7B78}" srcOrd="5" destOrd="0" parTransId="{694AAF65-A325-4433-B7B0-6934AAA22D75}" sibTransId="{E99BF0AC-BBC7-4DD4-83B6-C5254866E8DA}"/>
    <dgm:cxn modelId="{B7545688-8658-4D98-87CD-93C9EE186B64}" srcId="{74449044-C059-422D-8336-05FF44043305}" destId="{43C3D046-9655-439B-B3C1-D60CC7473CDA}" srcOrd="1" destOrd="0" parTransId="{FA6CE794-CB4E-4FD4-8597-88F8A66AEE37}" sibTransId="{3AFB190D-7277-49C7-AB32-E8C80A5997B6}"/>
    <dgm:cxn modelId="{CE05E395-1AB2-4377-B275-68727D24AD89}" srcId="{74449044-C059-422D-8336-05FF44043305}" destId="{5A96AF0E-FAF6-4909-A777-E511ED7CE293}" srcOrd="2" destOrd="0" parTransId="{9D5E7F7B-C24E-4ADA-9270-4086E352D6AB}" sibTransId="{5D1D1CC7-8FFC-426D-8355-4C41FE792C41}"/>
    <dgm:cxn modelId="{2E052B9D-23D8-5546-91FA-B79B906D5BA2}" type="presOf" srcId="{3E9449A9-C277-4523-9ACF-4FCDABFC7B78}" destId="{6D9C925C-2983-4D41-A422-75B03F408C0B}" srcOrd="0" destOrd="0" presId="urn:microsoft.com/office/officeart/2005/8/layout/default"/>
    <dgm:cxn modelId="{3B7B5FA3-A5BA-4898-BB40-06ADE8792C85}" srcId="{74449044-C059-422D-8336-05FF44043305}" destId="{29085281-EF0A-4F17-9A10-2A216C633DD8}" srcOrd="7" destOrd="0" parTransId="{19F06EF3-7231-48AD-97A1-3F9A7ED37578}" sibTransId="{943E3165-0B21-42B1-A864-D26AD821E3B4}"/>
    <dgm:cxn modelId="{A27537AE-E88A-41C4-9050-D5E70DC02C3D}" srcId="{74449044-C059-422D-8336-05FF44043305}" destId="{DA0465DF-19D5-4920-92DC-4F4C13071FD4}" srcOrd="3" destOrd="0" parTransId="{2FF87CA3-92F4-4C4B-B127-8FF16630E54C}" sibTransId="{05EA28FA-CB77-4C6C-8044-7F573E2863D5}"/>
    <dgm:cxn modelId="{390256B2-9CD5-4545-BA00-DB6CE76463DC}" type="presOf" srcId="{74449044-C059-422D-8336-05FF44043305}" destId="{CDC9D1F0-DA68-1B4E-94D1-EAC73E0C7C33}" srcOrd="0" destOrd="0" presId="urn:microsoft.com/office/officeart/2005/8/layout/default"/>
    <dgm:cxn modelId="{F32639B3-C415-3B43-8267-DB146772E364}" type="presOf" srcId="{644A5265-05BA-4777-BF2E-AE433F84D1F3}" destId="{4A729A72-8A57-7A4F-9F4B-ACEA415E4F14}" srcOrd="0" destOrd="0" presId="urn:microsoft.com/office/officeart/2005/8/layout/default"/>
    <dgm:cxn modelId="{DFD638BD-146E-443D-8AF9-F4D6844B4608}" srcId="{74449044-C059-422D-8336-05FF44043305}" destId="{51600F48-48B9-427F-9D1B-7A4BBF84BC6A}" srcOrd="6" destOrd="0" parTransId="{CCAD77A9-B0A4-461D-8CC5-063C7F522034}" sibTransId="{1AC0D8FD-4431-4441-8964-0612AB41E1CC}"/>
    <dgm:cxn modelId="{1C1994BD-0B46-E349-B4A1-8F33732138C3}" type="presOf" srcId="{2267D915-BDEE-49D4-80A8-D6A00C627F03}" destId="{10542ADB-5938-424C-B28C-FCF3FE9F167E}" srcOrd="0" destOrd="0" presId="urn:microsoft.com/office/officeart/2005/8/layout/default"/>
    <dgm:cxn modelId="{973EC7BF-A1F2-9A49-920B-0CF8592026CE}" type="presOf" srcId="{ABAA2F3C-D843-4418-8E37-9C2CE37FFBCD}" destId="{5604A563-F721-614C-8BB1-F18F79D4A18E}" srcOrd="0" destOrd="0" presId="urn:microsoft.com/office/officeart/2005/8/layout/default"/>
    <dgm:cxn modelId="{E785DECB-612C-C444-8557-4D2E9C471659}" type="presOf" srcId="{DA0465DF-19D5-4920-92DC-4F4C13071FD4}" destId="{02A3E251-F2F9-7A47-8568-0FE167D694EE}" srcOrd="0" destOrd="0" presId="urn:microsoft.com/office/officeart/2005/8/layout/default"/>
    <dgm:cxn modelId="{4A8963CE-979B-4AD5-BCC1-59723045E4E1}" srcId="{74449044-C059-422D-8336-05FF44043305}" destId="{63AE3998-7C76-44C7-BDE4-F9A3A2142F0D}" srcOrd="0" destOrd="0" parTransId="{20DA63CC-96AD-49E5-98CB-EC6F783D473D}" sibTransId="{49694AF4-4DCB-4F9B-823F-604A16D9BE66}"/>
    <dgm:cxn modelId="{E4D939D6-66BE-0549-9A4E-CA362ADD5C0C}" type="presOf" srcId="{51600F48-48B9-427F-9D1B-7A4BBF84BC6A}" destId="{AB5010B9-37F5-2F4F-A585-E5A41FE053C4}" srcOrd="0" destOrd="0" presId="urn:microsoft.com/office/officeart/2005/8/layout/default"/>
    <dgm:cxn modelId="{F0EAB6E2-7528-9847-9F9A-D525C4C6D00B}" type="presOf" srcId="{D43F8E51-2803-4227-A0D1-030EEB5EBA63}" destId="{042E6DF1-90BD-7240-8EAA-52F369F68204}" srcOrd="0" destOrd="0" presId="urn:microsoft.com/office/officeart/2005/8/layout/default"/>
    <dgm:cxn modelId="{06ED87C3-B6F4-0A41-AC7B-07879E30A888}" type="presParOf" srcId="{CDC9D1F0-DA68-1B4E-94D1-EAC73E0C7C33}" destId="{0195A8E7-7A1B-0940-AA32-55EB4ED93996}" srcOrd="0" destOrd="0" presId="urn:microsoft.com/office/officeart/2005/8/layout/default"/>
    <dgm:cxn modelId="{A5F70D5E-A001-4F45-8246-98839BA8BA9E}" type="presParOf" srcId="{CDC9D1F0-DA68-1B4E-94D1-EAC73E0C7C33}" destId="{1EB1ED79-4571-A64F-8397-AEC1D66453D9}" srcOrd="1" destOrd="0" presId="urn:microsoft.com/office/officeart/2005/8/layout/default"/>
    <dgm:cxn modelId="{9F39F2B2-FE9A-1646-82D7-4EEFE4DBCCF3}" type="presParOf" srcId="{CDC9D1F0-DA68-1B4E-94D1-EAC73E0C7C33}" destId="{AE9AAF9C-BDD1-BB46-9B34-DD3D50BCC9F7}" srcOrd="2" destOrd="0" presId="urn:microsoft.com/office/officeart/2005/8/layout/default"/>
    <dgm:cxn modelId="{6336A244-D181-6B40-A673-D2AC2958F80A}" type="presParOf" srcId="{CDC9D1F0-DA68-1B4E-94D1-EAC73E0C7C33}" destId="{76C6DF2D-421B-1F49-9ADA-3B9EDE8E4708}" srcOrd="3" destOrd="0" presId="urn:microsoft.com/office/officeart/2005/8/layout/default"/>
    <dgm:cxn modelId="{808D4C3F-2FCE-9643-BE47-1EEE3841D078}" type="presParOf" srcId="{CDC9D1F0-DA68-1B4E-94D1-EAC73E0C7C33}" destId="{750F58D4-4F79-3740-BC5B-D7C12E440D88}" srcOrd="4" destOrd="0" presId="urn:microsoft.com/office/officeart/2005/8/layout/default"/>
    <dgm:cxn modelId="{9B235482-EE55-2F4E-BD88-FF7394E3652C}" type="presParOf" srcId="{CDC9D1F0-DA68-1B4E-94D1-EAC73E0C7C33}" destId="{55A6F9FC-2868-754D-B7EE-653A589F9359}" srcOrd="5" destOrd="0" presId="urn:microsoft.com/office/officeart/2005/8/layout/default"/>
    <dgm:cxn modelId="{9B0CAA6F-8B88-FA41-9D17-F02CF7272DDB}" type="presParOf" srcId="{CDC9D1F0-DA68-1B4E-94D1-EAC73E0C7C33}" destId="{02A3E251-F2F9-7A47-8568-0FE167D694EE}" srcOrd="6" destOrd="0" presId="urn:microsoft.com/office/officeart/2005/8/layout/default"/>
    <dgm:cxn modelId="{9332D47F-E0F1-2343-B445-C865668D8D24}" type="presParOf" srcId="{CDC9D1F0-DA68-1B4E-94D1-EAC73E0C7C33}" destId="{8AA26730-EE9D-AC42-8BF7-8D64676BEE05}" srcOrd="7" destOrd="0" presId="urn:microsoft.com/office/officeart/2005/8/layout/default"/>
    <dgm:cxn modelId="{2659DC4F-87B5-C546-94FA-D318215526E6}" type="presParOf" srcId="{CDC9D1F0-DA68-1B4E-94D1-EAC73E0C7C33}" destId="{5604A563-F721-614C-8BB1-F18F79D4A18E}" srcOrd="8" destOrd="0" presId="urn:microsoft.com/office/officeart/2005/8/layout/default"/>
    <dgm:cxn modelId="{071BD1D3-3FCE-4F4F-8925-30076B464A6E}" type="presParOf" srcId="{CDC9D1F0-DA68-1B4E-94D1-EAC73E0C7C33}" destId="{6CCABD06-61D7-9549-8DAD-670584F37961}" srcOrd="9" destOrd="0" presId="urn:microsoft.com/office/officeart/2005/8/layout/default"/>
    <dgm:cxn modelId="{302240B4-43B2-7741-B06D-3760324ABB86}" type="presParOf" srcId="{CDC9D1F0-DA68-1B4E-94D1-EAC73E0C7C33}" destId="{6D9C925C-2983-4D41-A422-75B03F408C0B}" srcOrd="10" destOrd="0" presId="urn:microsoft.com/office/officeart/2005/8/layout/default"/>
    <dgm:cxn modelId="{35F17A6F-0B09-8A45-86F5-E809AB880974}" type="presParOf" srcId="{CDC9D1F0-DA68-1B4E-94D1-EAC73E0C7C33}" destId="{BB1E6220-0740-4045-B195-5B350074CE4B}" srcOrd="11" destOrd="0" presId="urn:microsoft.com/office/officeart/2005/8/layout/default"/>
    <dgm:cxn modelId="{8637AE28-7453-4148-B710-736BDEA2127B}" type="presParOf" srcId="{CDC9D1F0-DA68-1B4E-94D1-EAC73E0C7C33}" destId="{AB5010B9-37F5-2F4F-A585-E5A41FE053C4}" srcOrd="12" destOrd="0" presId="urn:microsoft.com/office/officeart/2005/8/layout/default"/>
    <dgm:cxn modelId="{63F39A3B-E57D-374F-89B5-174C578B40E3}" type="presParOf" srcId="{CDC9D1F0-DA68-1B4E-94D1-EAC73E0C7C33}" destId="{62696915-BAA6-D648-8734-4739D308E121}" srcOrd="13" destOrd="0" presId="urn:microsoft.com/office/officeart/2005/8/layout/default"/>
    <dgm:cxn modelId="{238E69A3-01E5-DA49-BB24-E48E2A5E0A90}" type="presParOf" srcId="{CDC9D1F0-DA68-1B4E-94D1-EAC73E0C7C33}" destId="{30A26311-EEDB-8E43-8724-4E14A4F628CC}" srcOrd="14" destOrd="0" presId="urn:microsoft.com/office/officeart/2005/8/layout/default"/>
    <dgm:cxn modelId="{FDEA3B52-387D-EA46-BC14-647290117EAC}" type="presParOf" srcId="{CDC9D1F0-DA68-1B4E-94D1-EAC73E0C7C33}" destId="{01375332-6DC5-A743-8772-9071050B4A05}" srcOrd="15" destOrd="0" presId="urn:microsoft.com/office/officeart/2005/8/layout/default"/>
    <dgm:cxn modelId="{B13C47A4-9291-A648-954E-0581D96D51F9}" type="presParOf" srcId="{CDC9D1F0-DA68-1B4E-94D1-EAC73E0C7C33}" destId="{4A729A72-8A57-7A4F-9F4B-ACEA415E4F14}" srcOrd="16" destOrd="0" presId="urn:microsoft.com/office/officeart/2005/8/layout/default"/>
    <dgm:cxn modelId="{81EE9A41-8DEF-2246-B722-C9D363330A40}" type="presParOf" srcId="{CDC9D1F0-DA68-1B4E-94D1-EAC73E0C7C33}" destId="{CD1657E4-7A96-3344-A50D-643D933D44E1}" srcOrd="17" destOrd="0" presId="urn:microsoft.com/office/officeart/2005/8/layout/default"/>
    <dgm:cxn modelId="{11C247E2-DBFE-DD4A-B4AA-A66719B344B1}" type="presParOf" srcId="{CDC9D1F0-DA68-1B4E-94D1-EAC73E0C7C33}" destId="{042E6DF1-90BD-7240-8EAA-52F369F68204}" srcOrd="18" destOrd="0" presId="urn:microsoft.com/office/officeart/2005/8/layout/default"/>
    <dgm:cxn modelId="{AB37E370-ADA5-BB41-A660-B5EA88D6DDDB}" type="presParOf" srcId="{CDC9D1F0-DA68-1B4E-94D1-EAC73E0C7C33}" destId="{B389D19A-5028-C449-BD8F-4D239224B3CC}" srcOrd="19" destOrd="0" presId="urn:microsoft.com/office/officeart/2005/8/layout/default"/>
    <dgm:cxn modelId="{DB1EFF0C-FA2F-3C41-A9D2-3BAD31784B16}" type="presParOf" srcId="{CDC9D1F0-DA68-1B4E-94D1-EAC73E0C7C33}" destId="{10542ADB-5938-424C-B28C-FCF3FE9F167E}"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F7B95-8AD2-2340-87CB-2E2CEEDE585E}">
      <dsp:nvSpPr>
        <dsp:cNvPr id="0" name=""/>
        <dsp:cNvSpPr/>
      </dsp:nvSpPr>
      <dsp:spPr>
        <a:xfrm>
          <a:off x="0" y="254417"/>
          <a:ext cx="4300299" cy="7045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tr-TR" sz="1000" kern="1200"/>
            <a:t>Teams can use Jira Software with two hosting options: cloud and self-managed. Customers using the self-managing option can choose between server and data center.</a:t>
          </a:r>
          <a:endParaRPr lang="en-US" sz="1000" kern="1200"/>
        </a:p>
      </dsp:txBody>
      <dsp:txXfrm>
        <a:off x="34394" y="288811"/>
        <a:ext cx="4231511" cy="635771"/>
      </dsp:txXfrm>
    </dsp:sp>
    <dsp:sp modelId="{6C836882-9131-1049-8B04-8D8D69B1C9C5}">
      <dsp:nvSpPr>
        <dsp:cNvPr id="0" name=""/>
        <dsp:cNvSpPr/>
      </dsp:nvSpPr>
      <dsp:spPr>
        <a:xfrm>
          <a:off x="0" y="987777"/>
          <a:ext cx="4300299" cy="70455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tr-TR" sz="1000" kern="1200"/>
            <a:t>Cloud: With Jira Software Cloud, the Jira Software site is hosted and installed in the cloud for you. This hosting option is usually preferred by the teams who want to get started quickly and practically.</a:t>
          </a:r>
          <a:endParaRPr lang="en-US" sz="1000" kern="1200"/>
        </a:p>
      </dsp:txBody>
      <dsp:txXfrm>
        <a:off x="34394" y="1022171"/>
        <a:ext cx="4231511" cy="635771"/>
      </dsp:txXfrm>
    </dsp:sp>
    <dsp:sp modelId="{ED24E713-33C7-544A-93DD-10A8A929DE23}">
      <dsp:nvSpPr>
        <dsp:cNvPr id="0" name=""/>
        <dsp:cNvSpPr/>
      </dsp:nvSpPr>
      <dsp:spPr>
        <a:xfrm>
          <a:off x="0" y="1721136"/>
          <a:ext cx="4300299" cy="70455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tr-TR" sz="1000" kern="1200"/>
            <a:t>Server: Jira Software Server allows you to host Jira Software on your own hardware and customize it to suit your needs when installing. This is often the best option for teams that have experience with self-hosted applications and need to manage all the details.</a:t>
          </a:r>
          <a:endParaRPr lang="en-US" sz="1000" kern="1200"/>
        </a:p>
      </dsp:txBody>
      <dsp:txXfrm>
        <a:off x="34394" y="1755530"/>
        <a:ext cx="4231511" cy="635771"/>
      </dsp:txXfrm>
    </dsp:sp>
    <dsp:sp modelId="{07E479D4-76DA-1748-80B9-9173B87071F4}">
      <dsp:nvSpPr>
        <dsp:cNvPr id="0" name=""/>
        <dsp:cNvSpPr/>
      </dsp:nvSpPr>
      <dsp:spPr>
        <a:xfrm>
          <a:off x="0" y="2454495"/>
          <a:ext cx="4300299" cy="7045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tr-TR" sz="1000" kern="1200"/>
            <a:t>Data Center: With this option, Jira Software can be hosted on your hardware or public cloud services such as Amazon Web Services (AWS) and Microsoft Azure. Jira Software Data Center is often the best deployment option for enterprise teams that need uninterrupted access and high performance.</a:t>
          </a:r>
          <a:endParaRPr lang="en-US" sz="1000" kern="1200"/>
        </a:p>
      </dsp:txBody>
      <dsp:txXfrm>
        <a:off x="34394" y="2488889"/>
        <a:ext cx="4231511" cy="635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8BF0C-1EAE-CF4E-B6B8-25B84B5C8257}">
      <dsp:nvSpPr>
        <dsp:cNvPr id="0" name=""/>
        <dsp:cNvSpPr/>
      </dsp:nvSpPr>
      <dsp:spPr>
        <a:xfrm>
          <a:off x="573274" y="1059"/>
          <a:ext cx="1689113" cy="10134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kern="1200"/>
            <a:t>Depending on how a team uses Jira, an issue can represent followings:</a:t>
          </a:r>
          <a:endParaRPr lang="en-US" sz="1500" kern="1200"/>
        </a:p>
      </dsp:txBody>
      <dsp:txXfrm>
        <a:off x="573274" y="1059"/>
        <a:ext cx="1689113" cy="1013467"/>
      </dsp:txXfrm>
    </dsp:sp>
    <dsp:sp modelId="{3196787F-3314-D94E-B734-5498B3FA12D6}">
      <dsp:nvSpPr>
        <dsp:cNvPr id="0" name=""/>
        <dsp:cNvSpPr/>
      </dsp:nvSpPr>
      <dsp:spPr>
        <a:xfrm>
          <a:off x="2431299" y="1059"/>
          <a:ext cx="1689113" cy="10134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kern="1200"/>
            <a:t>Project task</a:t>
          </a:r>
          <a:endParaRPr lang="en-US" sz="1500" kern="1200"/>
        </a:p>
      </dsp:txBody>
      <dsp:txXfrm>
        <a:off x="2431299" y="1059"/>
        <a:ext cx="1689113" cy="1013467"/>
      </dsp:txXfrm>
    </dsp:sp>
    <dsp:sp modelId="{689EC375-FCA6-6A4C-BC0E-C7D73938B502}">
      <dsp:nvSpPr>
        <dsp:cNvPr id="0" name=""/>
        <dsp:cNvSpPr/>
      </dsp:nvSpPr>
      <dsp:spPr>
        <a:xfrm>
          <a:off x="4289323" y="1059"/>
          <a:ext cx="1689113" cy="10134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kern="1200"/>
            <a:t>Feature</a:t>
          </a:r>
          <a:endParaRPr lang="en-US" sz="1500" kern="1200"/>
        </a:p>
      </dsp:txBody>
      <dsp:txXfrm>
        <a:off x="4289323" y="1059"/>
        <a:ext cx="1689113" cy="1013467"/>
      </dsp:txXfrm>
    </dsp:sp>
    <dsp:sp modelId="{6CE764B0-3035-114D-8C7D-162B9C2096A0}">
      <dsp:nvSpPr>
        <dsp:cNvPr id="0" name=""/>
        <dsp:cNvSpPr/>
      </dsp:nvSpPr>
      <dsp:spPr>
        <a:xfrm>
          <a:off x="573274" y="1183438"/>
          <a:ext cx="1689113" cy="10134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kern="1200"/>
            <a:t>Help-desk ticket</a:t>
          </a:r>
          <a:endParaRPr lang="en-US" sz="1500" kern="1200"/>
        </a:p>
      </dsp:txBody>
      <dsp:txXfrm>
        <a:off x="573274" y="1183438"/>
        <a:ext cx="1689113" cy="1013467"/>
      </dsp:txXfrm>
    </dsp:sp>
    <dsp:sp modelId="{1F795B9E-ADF3-184E-BF6D-CA089A383647}">
      <dsp:nvSpPr>
        <dsp:cNvPr id="0" name=""/>
        <dsp:cNvSpPr/>
      </dsp:nvSpPr>
      <dsp:spPr>
        <a:xfrm>
          <a:off x="2431299" y="1183438"/>
          <a:ext cx="1689113" cy="101346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kern="1200"/>
            <a:t>Leave request form</a:t>
          </a:r>
          <a:endParaRPr lang="en-US" sz="1500" kern="1200"/>
        </a:p>
      </dsp:txBody>
      <dsp:txXfrm>
        <a:off x="2431299" y="1183438"/>
        <a:ext cx="1689113" cy="1013467"/>
      </dsp:txXfrm>
    </dsp:sp>
    <dsp:sp modelId="{08F259FB-1B66-D24B-98D8-3BB83CF8AB55}">
      <dsp:nvSpPr>
        <dsp:cNvPr id="0" name=""/>
        <dsp:cNvSpPr/>
      </dsp:nvSpPr>
      <dsp:spPr>
        <a:xfrm>
          <a:off x="4289323" y="1183438"/>
          <a:ext cx="1689113" cy="10134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kern="1200"/>
            <a:t>Enhancement</a:t>
          </a:r>
          <a:endParaRPr lang="en-US" sz="1500" kern="1200"/>
        </a:p>
      </dsp:txBody>
      <dsp:txXfrm>
        <a:off x="4289323" y="1183438"/>
        <a:ext cx="1689113" cy="1013467"/>
      </dsp:txXfrm>
    </dsp:sp>
    <dsp:sp modelId="{858390EF-EE3B-0B46-8B1D-8F3F4F125B31}">
      <dsp:nvSpPr>
        <dsp:cNvPr id="0" name=""/>
        <dsp:cNvSpPr/>
      </dsp:nvSpPr>
      <dsp:spPr>
        <a:xfrm>
          <a:off x="2431299" y="2365817"/>
          <a:ext cx="1689113" cy="10134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kern="1200"/>
            <a:t>Software bug</a:t>
          </a:r>
          <a:endParaRPr lang="en-US" sz="1500" kern="1200"/>
        </a:p>
      </dsp:txBody>
      <dsp:txXfrm>
        <a:off x="2431299" y="2365817"/>
        <a:ext cx="1689113" cy="10134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5A8E7-7A1B-0940-AA32-55EB4ED93996}">
      <dsp:nvSpPr>
        <dsp:cNvPr id="0" name=""/>
        <dsp:cNvSpPr/>
      </dsp:nvSpPr>
      <dsp:spPr>
        <a:xfrm>
          <a:off x="0" y="491779"/>
          <a:ext cx="1219544" cy="73172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The reports generated by any Scrum project in JIRA are</a:t>
          </a:r>
          <a:endParaRPr lang="en-US" sz="1100" kern="1200"/>
        </a:p>
      </dsp:txBody>
      <dsp:txXfrm>
        <a:off x="0" y="491779"/>
        <a:ext cx="1219544" cy="731726"/>
      </dsp:txXfrm>
    </dsp:sp>
    <dsp:sp modelId="{AE9AAF9C-BDD1-BB46-9B34-DD3D50BCC9F7}">
      <dsp:nvSpPr>
        <dsp:cNvPr id="0" name=""/>
        <dsp:cNvSpPr/>
      </dsp:nvSpPr>
      <dsp:spPr>
        <a:xfrm>
          <a:off x="1341498" y="491779"/>
          <a:ext cx="1219544" cy="731726"/>
        </a:xfrm>
        <a:prstGeom prst="rect">
          <a:avLst/>
        </a:prstGeom>
        <a:solidFill>
          <a:schemeClr val="accent5">
            <a:hueOff val="-675854"/>
            <a:satOff val="-174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Burndown Chart</a:t>
          </a:r>
          <a:endParaRPr lang="en-US" sz="1100" kern="1200"/>
        </a:p>
      </dsp:txBody>
      <dsp:txXfrm>
        <a:off x="1341498" y="491779"/>
        <a:ext cx="1219544" cy="731726"/>
      </dsp:txXfrm>
    </dsp:sp>
    <dsp:sp modelId="{750F58D4-4F79-3740-BC5B-D7C12E440D88}">
      <dsp:nvSpPr>
        <dsp:cNvPr id="0" name=""/>
        <dsp:cNvSpPr/>
      </dsp:nvSpPr>
      <dsp:spPr>
        <a:xfrm>
          <a:off x="2682996" y="491779"/>
          <a:ext cx="1219544" cy="731726"/>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Burnup Chart</a:t>
          </a:r>
          <a:endParaRPr lang="en-US" sz="1100" kern="1200"/>
        </a:p>
      </dsp:txBody>
      <dsp:txXfrm>
        <a:off x="2682996" y="491779"/>
        <a:ext cx="1219544" cy="731726"/>
      </dsp:txXfrm>
    </dsp:sp>
    <dsp:sp modelId="{02A3E251-F2F9-7A47-8568-0FE167D694EE}">
      <dsp:nvSpPr>
        <dsp:cNvPr id="0" name=""/>
        <dsp:cNvSpPr/>
      </dsp:nvSpPr>
      <dsp:spPr>
        <a:xfrm>
          <a:off x="0" y="1345459"/>
          <a:ext cx="1219544" cy="731726"/>
        </a:xfrm>
        <a:prstGeom prst="rect">
          <a:avLst/>
        </a:prstGeom>
        <a:solidFill>
          <a:schemeClr val="accent5">
            <a:hueOff val="-2027563"/>
            <a:satOff val="-522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Sprint Report</a:t>
          </a:r>
          <a:endParaRPr lang="en-US" sz="1100" kern="1200"/>
        </a:p>
      </dsp:txBody>
      <dsp:txXfrm>
        <a:off x="0" y="1345459"/>
        <a:ext cx="1219544" cy="731726"/>
      </dsp:txXfrm>
    </dsp:sp>
    <dsp:sp modelId="{5604A563-F721-614C-8BB1-F18F79D4A18E}">
      <dsp:nvSpPr>
        <dsp:cNvPr id="0" name=""/>
        <dsp:cNvSpPr/>
      </dsp:nvSpPr>
      <dsp:spPr>
        <a:xfrm>
          <a:off x="1341498" y="1345459"/>
          <a:ext cx="1219544" cy="731726"/>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Velocity Chart</a:t>
          </a:r>
          <a:endParaRPr lang="en-US" sz="1100" kern="1200"/>
        </a:p>
      </dsp:txBody>
      <dsp:txXfrm>
        <a:off x="1341498" y="1345459"/>
        <a:ext cx="1219544" cy="731726"/>
      </dsp:txXfrm>
    </dsp:sp>
    <dsp:sp modelId="{6D9C925C-2983-4D41-A422-75B03F408C0B}">
      <dsp:nvSpPr>
        <dsp:cNvPr id="0" name=""/>
        <dsp:cNvSpPr/>
      </dsp:nvSpPr>
      <dsp:spPr>
        <a:xfrm>
          <a:off x="2682996" y="1345459"/>
          <a:ext cx="1219544" cy="731726"/>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Cumulative Flow Diagram</a:t>
          </a:r>
          <a:endParaRPr lang="en-US" sz="1100" kern="1200"/>
        </a:p>
      </dsp:txBody>
      <dsp:txXfrm>
        <a:off x="2682996" y="1345459"/>
        <a:ext cx="1219544" cy="731726"/>
      </dsp:txXfrm>
    </dsp:sp>
    <dsp:sp modelId="{AB5010B9-37F5-2F4F-A585-E5A41FE053C4}">
      <dsp:nvSpPr>
        <dsp:cNvPr id="0" name=""/>
        <dsp:cNvSpPr/>
      </dsp:nvSpPr>
      <dsp:spPr>
        <a:xfrm>
          <a:off x="0" y="2199140"/>
          <a:ext cx="1219544" cy="731726"/>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Version Report</a:t>
          </a:r>
          <a:endParaRPr lang="en-US" sz="1100" kern="1200"/>
        </a:p>
      </dsp:txBody>
      <dsp:txXfrm>
        <a:off x="0" y="2199140"/>
        <a:ext cx="1219544" cy="731726"/>
      </dsp:txXfrm>
    </dsp:sp>
    <dsp:sp modelId="{30A26311-EEDB-8E43-8724-4E14A4F628CC}">
      <dsp:nvSpPr>
        <dsp:cNvPr id="0" name=""/>
        <dsp:cNvSpPr/>
      </dsp:nvSpPr>
      <dsp:spPr>
        <a:xfrm>
          <a:off x="1341498" y="2199140"/>
          <a:ext cx="1219544" cy="731726"/>
        </a:xfrm>
        <a:prstGeom prst="rect">
          <a:avLst/>
        </a:prstGeom>
        <a:solidFill>
          <a:schemeClr val="accent5">
            <a:hueOff val="-4730980"/>
            <a:satOff val="-12193"/>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Epic Report</a:t>
          </a:r>
          <a:endParaRPr lang="en-US" sz="1100" kern="1200"/>
        </a:p>
      </dsp:txBody>
      <dsp:txXfrm>
        <a:off x="1341498" y="2199140"/>
        <a:ext cx="1219544" cy="731726"/>
      </dsp:txXfrm>
    </dsp:sp>
    <dsp:sp modelId="{4A729A72-8A57-7A4F-9F4B-ACEA415E4F14}">
      <dsp:nvSpPr>
        <dsp:cNvPr id="0" name=""/>
        <dsp:cNvSpPr/>
      </dsp:nvSpPr>
      <dsp:spPr>
        <a:xfrm>
          <a:off x="2682996" y="2199140"/>
          <a:ext cx="1219544" cy="731726"/>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Control Chart</a:t>
          </a:r>
          <a:endParaRPr lang="en-US" sz="1100" kern="1200"/>
        </a:p>
      </dsp:txBody>
      <dsp:txXfrm>
        <a:off x="2682996" y="2199140"/>
        <a:ext cx="1219544" cy="731726"/>
      </dsp:txXfrm>
    </dsp:sp>
    <dsp:sp modelId="{042E6DF1-90BD-7240-8EAA-52F369F68204}">
      <dsp:nvSpPr>
        <dsp:cNvPr id="0" name=""/>
        <dsp:cNvSpPr/>
      </dsp:nvSpPr>
      <dsp:spPr>
        <a:xfrm>
          <a:off x="670749" y="3052821"/>
          <a:ext cx="1219544" cy="731726"/>
        </a:xfrm>
        <a:prstGeom prst="rect">
          <a:avLst/>
        </a:prstGeom>
        <a:solidFill>
          <a:schemeClr val="accent5">
            <a:hueOff val="-6082688"/>
            <a:satOff val="-15677"/>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Epic Burndown</a:t>
          </a:r>
          <a:endParaRPr lang="en-US" sz="1100" kern="1200"/>
        </a:p>
      </dsp:txBody>
      <dsp:txXfrm>
        <a:off x="670749" y="3052821"/>
        <a:ext cx="1219544" cy="731726"/>
      </dsp:txXfrm>
    </dsp:sp>
    <dsp:sp modelId="{10542ADB-5938-424C-B28C-FCF3FE9F167E}">
      <dsp:nvSpPr>
        <dsp:cNvPr id="0" name=""/>
        <dsp:cNvSpPr/>
      </dsp:nvSpPr>
      <dsp:spPr>
        <a:xfrm>
          <a:off x="2012247" y="3052821"/>
          <a:ext cx="1219544" cy="731726"/>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Release Burndown</a:t>
          </a:r>
          <a:endParaRPr lang="en-US" sz="1100" kern="1200"/>
        </a:p>
      </dsp:txBody>
      <dsp:txXfrm>
        <a:off x="2012247" y="3052821"/>
        <a:ext cx="1219544" cy="7317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569714" y="871910"/>
            <a:ext cx="6456760" cy="1854811"/>
          </a:xfrm>
        </p:spPr>
        <p:txBody>
          <a:bodyPr anchor="b"/>
          <a:lstStyle>
            <a:lvl1pPr algn="ctr">
              <a:defRPr sz="4661"/>
            </a:lvl1pPr>
          </a:lstStyle>
          <a:p>
            <a:r>
              <a:rPr lang="tr-TR"/>
              <a:t>Asıl başlık stilini düzenlemek için tıklayın</a:t>
            </a:r>
            <a:endParaRPr lang="en-US" dirty="0"/>
          </a:p>
        </p:txBody>
      </p:sp>
      <p:sp>
        <p:nvSpPr>
          <p:cNvPr id="3" name="Subtitle 2"/>
          <p:cNvSpPr>
            <a:spLocks noGrp="1"/>
          </p:cNvSpPr>
          <p:nvPr>
            <p:ph type="subTitle" idx="1"/>
          </p:nvPr>
        </p:nvSpPr>
        <p:spPr>
          <a:xfrm>
            <a:off x="949524" y="2798250"/>
            <a:ext cx="5697141"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E838EE76-08D0-984D-9795-21C99F69CFB9}" type="datetimeFigureOut">
              <a:rPr lang="tr-TR" smtClean="0"/>
              <a:t>17.03.2022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CD5E131-7217-2D44-90BD-109263AC0112}" type="slidenum">
              <a:rPr lang="tr-TR" smtClean="0"/>
              <a:t>‹#›</a:t>
            </a:fld>
            <a:endParaRPr lang="tr-TR"/>
          </a:p>
        </p:txBody>
      </p:sp>
    </p:spTree>
    <p:extLst>
      <p:ext uri="{BB962C8B-B14F-4D97-AF65-F5344CB8AC3E}">
        <p14:creationId xmlns:p14="http://schemas.microsoft.com/office/powerpoint/2010/main" val="13950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838EE76-08D0-984D-9795-21C99F69CFB9}" type="datetimeFigureOut">
              <a:rPr lang="tr-TR" smtClean="0"/>
              <a:t>17.03.2022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CD5E131-7217-2D44-90BD-109263AC0112}" type="slidenum">
              <a:rPr lang="tr-TR" smtClean="0"/>
              <a:t>‹#›</a:t>
            </a:fld>
            <a:endParaRPr lang="tr-TR"/>
          </a:p>
        </p:txBody>
      </p:sp>
    </p:spTree>
    <p:extLst>
      <p:ext uri="{BB962C8B-B14F-4D97-AF65-F5344CB8AC3E}">
        <p14:creationId xmlns:p14="http://schemas.microsoft.com/office/powerpoint/2010/main" val="157089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36022" y="283648"/>
            <a:ext cx="1637928" cy="4514937"/>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522238" y="283648"/>
            <a:ext cx="4818832" cy="451493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838EE76-08D0-984D-9795-21C99F69CFB9}" type="datetimeFigureOut">
              <a:rPr lang="tr-TR" smtClean="0"/>
              <a:t>17.03.2022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CD5E131-7217-2D44-90BD-109263AC0112}" type="slidenum">
              <a:rPr lang="tr-TR" smtClean="0"/>
              <a:t>‹#›</a:t>
            </a:fld>
            <a:endParaRPr lang="tr-TR"/>
          </a:p>
        </p:txBody>
      </p:sp>
    </p:spTree>
    <p:extLst>
      <p:ext uri="{BB962C8B-B14F-4D97-AF65-F5344CB8AC3E}">
        <p14:creationId xmlns:p14="http://schemas.microsoft.com/office/powerpoint/2010/main" val="201646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838EE76-08D0-984D-9795-21C99F69CFB9}" type="datetimeFigureOut">
              <a:rPr lang="tr-TR" smtClean="0"/>
              <a:t>17.03.2022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CD5E131-7217-2D44-90BD-109263AC0112}" type="slidenum">
              <a:rPr lang="tr-TR" smtClean="0"/>
              <a:t>‹#›</a:t>
            </a:fld>
            <a:endParaRPr lang="tr-TR"/>
          </a:p>
        </p:txBody>
      </p:sp>
    </p:spTree>
    <p:extLst>
      <p:ext uri="{BB962C8B-B14F-4D97-AF65-F5344CB8AC3E}">
        <p14:creationId xmlns:p14="http://schemas.microsoft.com/office/powerpoint/2010/main" val="187483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518282" y="1328214"/>
            <a:ext cx="6551712" cy="2216154"/>
          </a:xfrm>
        </p:spPr>
        <p:txBody>
          <a:bodyPr anchor="b"/>
          <a:lstStyle>
            <a:lvl1pPr>
              <a:defRPr sz="4661"/>
            </a:lvl1pPr>
          </a:lstStyle>
          <a:p>
            <a:r>
              <a:rPr lang="tr-TR"/>
              <a:t>Asıl başlık stilini düzenlemek için tıklayın</a:t>
            </a:r>
            <a:endParaRPr lang="en-US" dirty="0"/>
          </a:p>
        </p:txBody>
      </p:sp>
      <p:sp>
        <p:nvSpPr>
          <p:cNvPr id="3" name="Text Placeholder 2"/>
          <p:cNvSpPr>
            <a:spLocks noGrp="1"/>
          </p:cNvSpPr>
          <p:nvPr>
            <p:ph type="body" idx="1"/>
          </p:nvPr>
        </p:nvSpPr>
        <p:spPr>
          <a:xfrm>
            <a:off x="518282" y="3565334"/>
            <a:ext cx="6551712"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838EE76-08D0-984D-9795-21C99F69CFB9}" type="datetimeFigureOut">
              <a:rPr lang="tr-TR" smtClean="0"/>
              <a:t>17.03.2022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CD5E131-7217-2D44-90BD-109263AC0112}" type="slidenum">
              <a:rPr lang="tr-TR" smtClean="0"/>
              <a:t>‹#›</a:t>
            </a:fld>
            <a:endParaRPr lang="tr-TR"/>
          </a:p>
        </p:txBody>
      </p:sp>
    </p:spTree>
    <p:extLst>
      <p:ext uri="{BB962C8B-B14F-4D97-AF65-F5344CB8AC3E}">
        <p14:creationId xmlns:p14="http://schemas.microsoft.com/office/powerpoint/2010/main" val="2814546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522238" y="1418240"/>
            <a:ext cx="3228380" cy="338034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3845570" y="1418240"/>
            <a:ext cx="3228380" cy="338034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838EE76-08D0-984D-9795-21C99F69CFB9}" type="datetimeFigureOut">
              <a:rPr lang="tr-TR" smtClean="0"/>
              <a:t>17.03.2022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CD5E131-7217-2D44-90BD-109263AC0112}" type="slidenum">
              <a:rPr lang="tr-TR" smtClean="0"/>
              <a:t>‹#›</a:t>
            </a:fld>
            <a:endParaRPr lang="tr-TR"/>
          </a:p>
        </p:txBody>
      </p:sp>
    </p:spTree>
    <p:extLst>
      <p:ext uri="{BB962C8B-B14F-4D97-AF65-F5344CB8AC3E}">
        <p14:creationId xmlns:p14="http://schemas.microsoft.com/office/powerpoint/2010/main" val="151610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523227" y="283649"/>
            <a:ext cx="6551712" cy="1029766"/>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523228" y="1306014"/>
            <a:ext cx="3213543"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tr-TR"/>
              <a:t>Asıl metin stillerini düzenlemek için tıklayın</a:t>
            </a:r>
          </a:p>
        </p:txBody>
      </p:sp>
      <p:sp>
        <p:nvSpPr>
          <p:cNvPr id="4" name="Content Placeholder 3"/>
          <p:cNvSpPr>
            <a:spLocks noGrp="1"/>
          </p:cNvSpPr>
          <p:nvPr>
            <p:ph sz="half" idx="2"/>
          </p:nvPr>
        </p:nvSpPr>
        <p:spPr>
          <a:xfrm>
            <a:off x="523228" y="1946072"/>
            <a:ext cx="3213543" cy="28623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3845571" y="1306014"/>
            <a:ext cx="3229369"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tr-TR"/>
              <a:t>Asıl metin stillerini düzenlemek için tıklayın</a:t>
            </a:r>
          </a:p>
        </p:txBody>
      </p:sp>
      <p:sp>
        <p:nvSpPr>
          <p:cNvPr id="6" name="Content Placeholder 5"/>
          <p:cNvSpPr>
            <a:spLocks noGrp="1"/>
          </p:cNvSpPr>
          <p:nvPr>
            <p:ph sz="quarter" idx="4"/>
          </p:nvPr>
        </p:nvSpPr>
        <p:spPr>
          <a:xfrm>
            <a:off x="3845571" y="1946072"/>
            <a:ext cx="3229369" cy="28623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838EE76-08D0-984D-9795-21C99F69CFB9}" type="datetimeFigureOut">
              <a:rPr lang="tr-TR" smtClean="0"/>
              <a:t>17.03.2022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CD5E131-7217-2D44-90BD-109263AC0112}" type="slidenum">
              <a:rPr lang="tr-TR" smtClean="0"/>
              <a:t>‹#›</a:t>
            </a:fld>
            <a:endParaRPr lang="tr-TR"/>
          </a:p>
        </p:txBody>
      </p:sp>
    </p:spTree>
    <p:extLst>
      <p:ext uri="{BB962C8B-B14F-4D97-AF65-F5344CB8AC3E}">
        <p14:creationId xmlns:p14="http://schemas.microsoft.com/office/powerpoint/2010/main" val="274934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838EE76-08D0-984D-9795-21C99F69CFB9}" type="datetimeFigureOut">
              <a:rPr lang="tr-TR" smtClean="0"/>
              <a:t>17.03.2022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CD5E131-7217-2D44-90BD-109263AC0112}" type="slidenum">
              <a:rPr lang="tr-TR" smtClean="0"/>
              <a:t>‹#›</a:t>
            </a:fld>
            <a:endParaRPr lang="tr-TR"/>
          </a:p>
        </p:txBody>
      </p:sp>
    </p:spTree>
    <p:extLst>
      <p:ext uri="{BB962C8B-B14F-4D97-AF65-F5344CB8AC3E}">
        <p14:creationId xmlns:p14="http://schemas.microsoft.com/office/powerpoint/2010/main" val="107564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8EE76-08D0-984D-9795-21C99F69CFB9}" type="datetimeFigureOut">
              <a:rPr lang="tr-TR" smtClean="0"/>
              <a:t>17.03.2022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CD5E131-7217-2D44-90BD-109263AC0112}" type="slidenum">
              <a:rPr lang="tr-TR" smtClean="0"/>
              <a:t>‹#›</a:t>
            </a:fld>
            <a:endParaRPr lang="tr-TR"/>
          </a:p>
        </p:txBody>
      </p:sp>
    </p:spTree>
    <p:extLst>
      <p:ext uri="{BB962C8B-B14F-4D97-AF65-F5344CB8AC3E}">
        <p14:creationId xmlns:p14="http://schemas.microsoft.com/office/powerpoint/2010/main" val="21984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23227" y="355177"/>
            <a:ext cx="2449968" cy="1243118"/>
          </a:xfrm>
        </p:spPr>
        <p:txBody>
          <a:bodyPr anchor="b"/>
          <a:lstStyle>
            <a:lvl1pPr>
              <a:defRPr sz="2486"/>
            </a:lvl1pPr>
          </a:lstStyle>
          <a:p>
            <a:r>
              <a:rPr lang="tr-TR"/>
              <a:t>Asıl başlık stilini düzenlemek için tıklayın</a:t>
            </a:r>
            <a:endParaRPr lang="en-US" dirty="0"/>
          </a:p>
        </p:txBody>
      </p:sp>
      <p:sp>
        <p:nvSpPr>
          <p:cNvPr id="3" name="Content Placeholder 2"/>
          <p:cNvSpPr>
            <a:spLocks noGrp="1"/>
          </p:cNvSpPr>
          <p:nvPr>
            <p:ph idx="1"/>
          </p:nvPr>
        </p:nvSpPr>
        <p:spPr>
          <a:xfrm>
            <a:off x="3229369" y="767084"/>
            <a:ext cx="3845570"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523227" y="1598295"/>
            <a:ext cx="2449968"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838EE76-08D0-984D-9795-21C99F69CFB9}" type="datetimeFigureOut">
              <a:rPr lang="tr-TR" smtClean="0"/>
              <a:t>17.03.2022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CD5E131-7217-2D44-90BD-109263AC0112}" type="slidenum">
              <a:rPr lang="tr-TR" smtClean="0"/>
              <a:t>‹#›</a:t>
            </a:fld>
            <a:endParaRPr lang="tr-TR"/>
          </a:p>
        </p:txBody>
      </p:sp>
    </p:spTree>
    <p:extLst>
      <p:ext uri="{BB962C8B-B14F-4D97-AF65-F5344CB8AC3E}">
        <p14:creationId xmlns:p14="http://schemas.microsoft.com/office/powerpoint/2010/main" val="48863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23227" y="355177"/>
            <a:ext cx="2449968" cy="1243118"/>
          </a:xfrm>
        </p:spPr>
        <p:txBody>
          <a:bodyPr anchor="b"/>
          <a:lstStyle>
            <a:lvl1pPr>
              <a:defRPr sz="2486"/>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229369" y="767084"/>
            <a:ext cx="3845570"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tr-TR"/>
              <a:t>Resim eklemek için simgeye tıklayın</a:t>
            </a:r>
            <a:endParaRPr lang="en-US" dirty="0"/>
          </a:p>
        </p:txBody>
      </p:sp>
      <p:sp>
        <p:nvSpPr>
          <p:cNvPr id="4" name="Text Placeholder 3"/>
          <p:cNvSpPr>
            <a:spLocks noGrp="1"/>
          </p:cNvSpPr>
          <p:nvPr>
            <p:ph type="body" sz="half" idx="2"/>
          </p:nvPr>
        </p:nvSpPr>
        <p:spPr>
          <a:xfrm>
            <a:off x="523227" y="1598295"/>
            <a:ext cx="2449968"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838EE76-08D0-984D-9795-21C99F69CFB9}" type="datetimeFigureOut">
              <a:rPr lang="tr-TR" smtClean="0"/>
              <a:t>17.03.2022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CD5E131-7217-2D44-90BD-109263AC0112}" type="slidenum">
              <a:rPr lang="tr-TR" smtClean="0"/>
              <a:t>‹#›</a:t>
            </a:fld>
            <a:endParaRPr lang="tr-TR"/>
          </a:p>
        </p:txBody>
      </p:sp>
    </p:spTree>
    <p:extLst>
      <p:ext uri="{BB962C8B-B14F-4D97-AF65-F5344CB8AC3E}">
        <p14:creationId xmlns:p14="http://schemas.microsoft.com/office/powerpoint/2010/main" val="364790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2238" y="283649"/>
            <a:ext cx="6551712" cy="1029766"/>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522238" y="1418240"/>
            <a:ext cx="6551712" cy="338034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522238" y="4937943"/>
            <a:ext cx="1709142"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838EE76-08D0-984D-9795-21C99F69CFB9}" type="datetimeFigureOut">
              <a:rPr lang="tr-TR" smtClean="0"/>
              <a:t>17.03.2022</a:t>
            </a:fld>
            <a:endParaRPr lang="tr-TR"/>
          </a:p>
        </p:txBody>
      </p:sp>
      <p:sp>
        <p:nvSpPr>
          <p:cNvPr id="5" name="Footer Placeholder 4"/>
          <p:cNvSpPr>
            <a:spLocks noGrp="1"/>
          </p:cNvSpPr>
          <p:nvPr>
            <p:ph type="ftr" sz="quarter" idx="3"/>
          </p:nvPr>
        </p:nvSpPr>
        <p:spPr>
          <a:xfrm>
            <a:off x="2516238" y="4937943"/>
            <a:ext cx="2563713"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5364808" y="4937943"/>
            <a:ext cx="1709142"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ACD5E131-7217-2D44-90BD-109263AC0112}" type="slidenum">
              <a:rPr lang="tr-TR" smtClean="0"/>
              <a:t>‹#›</a:t>
            </a:fld>
            <a:endParaRPr lang="tr-TR"/>
          </a:p>
        </p:txBody>
      </p:sp>
    </p:spTree>
    <p:extLst>
      <p:ext uri="{BB962C8B-B14F-4D97-AF65-F5344CB8AC3E}">
        <p14:creationId xmlns:p14="http://schemas.microsoft.com/office/powerpoint/2010/main" val="3647825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96187" cy="53276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94546" cy="53276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lt Başlık 2">
            <a:extLst>
              <a:ext uri="{FF2B5EF4-FFF2-40B4-BE49-F238E27FC236}">
                <a16:creationId xmlns:a16="http://schemas.microsoft.com/office/drawing/2014/main" id="{01DDE0E4-009E-B342-9EE0-82FBCB8A3675}"/>
              </a:ext>
            </a:extLst>
          </p:cNvPr>
          <p:cNvSpPr>
            <a:spLocks noGrp="1"/>
          </p:cNvSpPr>
          <p:nvPr>
            <p:ph type="subTitle" idx="1"/>
          </p:nvPr>
        </p:nvSpPr>
        <p:spPr>
          <a:xfrm>
            <a:off x="736708" y="3143494"/>
            <a:ext cx="1921129" cy="1387074"/>
          </a:xfrm>
        </p:spPr>
        <p:txBody>
          <a:bodyPr anchor="t">
            <a:normAutofit/>
          </a:bodyPr>
          <a:lstStyle/>
          <a:p>
            <a:r>
              <a:rPr lang="tr-TR" sz="1000" b="1">
                <a:solidFill>
                  <a:srgbClr val="595959"/>
                </a:solidFill>
                <a:latin typeface="Times New Roman" panose="02020603050405020304" pitchFamily="18" charset="0"/>
                <a:cs typeface="Times New Roman" panose="02020603050405020304" pitchFamily="18" charset="0"/>
              </a:rPr>
              <a:t>JİRA İNTERVİEW</a:t>
            </a:r>
          </a:p>
        </p:txBody>
      </p:sp>
      <p:pic>
        <p:nvPicPr>
          <p:cNvPr id="4" name="Resim 3">
            <a:extLst>
              <a:ext uri="{FF2B5EF4-FFF2-40B4-BE49-F238E27FC236}">
                <a16:creationId xmlns:a16="http://schemas.microsoft.com/office/drawing/2014/main" id="{4040C42F-94B6-BE48-B9C6-31DFB2B31B9A}"/>
              </a:ext>
            </a:extLst>
          </p:cNvPr>
          <p:cNvPicPr>
            <a:picLocks noChangeAspect="1"/>
          </p:cNvPicPr>
          <p:nvPr/>
        </p:nvPicPr>
        <p:blipFill>
          <a:blip r:embed="rId2"/>
          <a:stretch>
            <a:fillRect/>
          </a:stretch>
        </p:blipFill>
        <p:spPr>
          <a:xfrm>
            <a:off x="4243531" y="1881427"/>
            <a:ext cx="2503671" cy="1564795"/>
          </a:xfrm>
          <a:prstGeom prst="rect">
            <a:avLst/>
          </a:prstGeom>
        </p:spPr>
      </p:pic>
    </p:spTree>
    <p:extLst>
      <p:ext uri="{BB962C8B-B14F-4D97-AF65-F5344CB8AC3E}">
        <p14:creationId xmlns:p14="http://schemas.microsoft.com/office/powerpoint/2010/main" val="2698029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96187" cy="5327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6DD86D-BC61-6343-B36B-06E313E8AE4F}"/>
              </a:ext>
            </a:extLst>
          </p:cNvPr>
          <p:cNvSpPr>
            <a:spLocks noGrp="1"/>
          </p:cNvSpPr>
          <p:nvPr>
            <p:ph type="title"/>
          </p:nvPr>
        </p:nvSpPr>
        <p:spPr>
          <a:xfrm>
            <a:off x="393102" y="496812"/>
            <a:ext cx="2136428" cy="1335464"/>
          </a:xfrm>
        </p:spPr>
        <p:txBody>
          <a:bodyPr anchor="b">
            <a:normAutofit/>
          </a:bodyPr>
          <a:lstStyle/>
          <a:p>
            <a:r>
              <a:rPr lang="tr-TR" sz="1200" b="1" dirty="0">
                <a:highlight>
                  <a:srgbClr val="00FF00"/>
                </a:highlight>
                <a:latin typeface="Times New Roman" panose="02020603050405020304" pitchFamily="18" charset="0"/>
                <a:cs typeface="Times New Roman" panose="02020603050405020304" pitchFamily="18" charset="0"/>
              </a:rPr>
              <a:t>               </a:t>
            </a:r>
            <a:br>
              <a:rPr lang="tr-TR" sz="1200" b="1" dirty="0">
                <a:highlight>
                  <a:srgbClr val="00FF00"/>
                </a:highlight>
                <a:latin typeface="Times New Roman" panose="02020603050405020304" pitchFamily="18" charset="0"/>
                <a:cs typeface="Times New Roman" panose="02020603050405020304" pitchFamily="18" charset="0"/>
              </a:rPr>
            </a:br>
            <a:br>
              <a:rPr lang="tr-TR" sz="1200" b="1" dirty="0">
                <a:highlight>
                  <a:srgbClr val="00FF00"/>
                </a:highlight>
                <a:latin typeface="Times New Roman" panose="02020603050405020304" pitchFamily="18" charset="0"/>
                <a:cs typeface="Times New Roman" panose="02020603050405020304" pitchFamily="18" charset="0"/>
              </a:rPr>
            </a:br>
            <a:r>
              <a:rPr lang="tr-TR" sz="1200" b="1" dirty="0" err="1">
                <a:highlight>
                  <a:srgbClr val="FFFF00"/>
                </a:highlight>
                <a:latin typeface="Times New Roman" panose="02020603050405020304" pitchFamily="18" charset="0"/>
                <a:cs typeface="Times New Roman" panose="02020603050405020304" pitchFamily="18" charset="0"/>
              </a:rPr>
              <a:t>List</a:t>
            </a:r>
            <a:r>
              <a:rPr lang="tr-TR" sz="1200" b="1" dirty="0">
                <a:highlight>
                  <a:srgbClr val="FFFF00"/>
                </a:highlight>
                <a:latin typeface="Times New Roman" panose="02020603050405020304" pitchFamily="18" charset="0"/>
                <a:cs typeface="Times New Roman" panose="02020603050405020304" pitchFamily="18" charset="0"/>
              </a:rPr>
              <a:t> </a:t>
            </a:r>
            <a:r>
              <a:rPr lang="tr-TR" sz="1200" b="1" dirty="0" err="1">
                <a:highlight>
                  <a:srgbClr val="FFFF00"/>
                </a:highlight>
                <a:latin typeface="Times New Roman" panose="02020603050405020304" pitchFamily="18" charset="0"/>
                <a:cs typeface="Times New Roman" panose="02020603050405020304" pitchFamily="18" charset="0"/>
              </a:rPr>
              <a:t>and</a:t>
            </a:r>
            <a:r>
              <a:rPr lang="tr-TR" sz="1200" b="1" dirty="0">
                <a:highlight>
                  <a:srgbClr val="FFFF00"/>
                </a:highlight>
                <a:latin typeface="Times New Roman" panose="02020603050405020304" pitchFamily="18" charset="0"/>
                <a:cs typeface="Times New Roman" panose="02020603050405020304" pitchFamily="18" charset="0"/>
              </a:rPr>
              <a:t> </a:t>
            </a:r>
            <a:r>
              <a:rPr lang="tr-TR" sz="1200" b="1" dirty="0" err="1">
                <a:highlight>
                  <a:srgbClr val="FFFF00"/>
                </a:highlight>
                <a:latin typeface="Times New Roman" panose="02020603050405020304" pitchFamily="18" charset="0"/>
                <a:cs typeface="Times New Roman" panose="02020603050405020304" pitchFamily="18" charset="0"/>
              </a:rPr>
              <a:t>briefly</a:t>
            </a:r>
            <a:r>
              <a:rPr lang="tr-TR" sz="1200" b="1" dirty="0">
                <a:highlight>
                  <a:srgbClr val="FFFF00"/>
                </a:highlight>
                <a:latin typeface="Times New Roman" panose="02020603050405020304" pitchFamily="18" charset="0"/>
                <a:cs typeface="Times New Roman" panose="02020603050405020304" pitchFamily="18" charset="0"/>
              </a:rPr>
              <a:t> </a:t>
            </a:r>
            <a:r>
              <a:rPr lang="tr-TR" sz="1200" b="1" dirty="0" err="1">
                <a:highlight>
                  <a:srgbClr val="FFFF00"/>
                </a:highlight>
                <a:latin typeface="Times New Roman" panose="02020603050405020304" pitchFamily="18" charset="0"/>
                <a:cs typeface="Times New Roman" panose="02020603050405020304" pitchFamily="18" charset="0"/>
              </a:rPr>
              <a:t>describe</a:t>
            </a:r>
            <a:r>
              <a:rPr lang="tr-TR" sz="1200" b="1" dirty="0">
                <a:highlight>
                  <a:srgbClr val="FFFF00"/>
                </a:highlight>
                <a:latin typeface="Times New Roman" panose="02020603050405020304" pitchFamily="18" charset="0"/>
                <a:cs typeface="Times New Roman" panose="02020603050405020304" pitchFamily="18" charset="0"/>
              </a:rPr>
              <a:t> </a:t>
            </a:r>
            <a:r>
              <a:rPr lang="tr-TR" sz="1200" b="1" dirty="0" err="1">
                <a:highlight>
                  <a:srgbClr val="FFFF00"/>
                </a:highlight>
                <a:latin typeface="Times New Roman" panose="02020603050405020304" pitchFamily="18" charset="0"/>
                <a:cs typeface="Times New Roman" panose="02020603050405020304" pitchFamily="18" charset="0"/>
              </a:rPr>
              <a:t>the</a:t>
            </a:r>
            <a:r>
              <a:rPr lang="tr-TR" sz="1200" b="1" dirty="0">
                <a:highlight>
                  <a:srgbClr val="FFFF00"/>
                </a:highlight>
                <a:latin typeface="Times New Roman" panose="02020603050405020304" pitchFamily="18" charset="0"/>
                <a:cs typeface="Times New Roman" panose="02020603050405020304" pitchFamily="18" charset="0"/>
              </a:rPr>
              <a:t> </a:t>
            </a:r>
            <a:r>
              <a:rPr lang="tr-TR" sz="1200" b="1" dirty="0" err="1">
                <a:highlight>
                  <a:srgbClr val="FFFF00"/>
                </a:highlight>
                <a:latin typeface="Times New Roman" panose="02020603050405020304" pitchFamily="18" charset="0"/>
                <a:cs typeface="Times New Roman" panose="02020603050405020304" pitchFamily="18" charset="0"/>
              </a:rPr>
              <a:t>issues</a:t>
            </a:r>
            <a:r>
              <a:rPr lang="tr-TR" sz="1200" b="1" dirty="0">
                <a:highlight>
                  <a:srgbClr val="FFFF00"/>
                </a:highlight>
                <a:latin typeface="Times New Roman" panose="02020603050405020304" pitchFamily="18" charset="0"/>
                <a:cs typeface="Times New Roman" panose="02020603050405020304" pitchFamily="18" charset="0"/>
              </a:rPr>
              <a:t> </a:t>
            </a:r>
            <a:r>
              <a:rPr lang="tr-TR" sz="1200" b="1" dirty="0" err="1">
                <a:highlight>
                  <a:srgbClr val="FFFF00"/>
                </a:highlight>
                <a:latin typeface="Times New Roman" panose="02020603050405020304" pitchFamily="18" charset="0"/>
                <a:cs typeface="Times New Roman" panose="02020603050405020304" pitchFamily="18" charset="0"/>
              </a:rPr>
              <a:t>types</a:t>
            </a:r>
            <a:r>
              <a:rPr lang="tr-TR" sz="1200" b="1" dirty="0">
                <a:highlight>
                  <a:srgbClr val="FFFF00"/>
                </a:highlight>
                <a:latin typeface="Times New Roman" panose="02020603050405020304" pitchFamily="18" charset="0"/>
                <a:cs typeface="Times New Roman" panose="02020603050405020304" pitchFamily="18" charset="0"/>
              </a:rPr>
              <a:t> in </a:t>
            </a:r>
            <a:r>
              <a:rPr lang="tr-TR" sz="1200" b="1" dirty="0" err="1">
                <a:highlight>
                  <a:srgbClr val="FFFF00"/>
                </a:highlight>
                <a:latin typeface="Times New Roman" panose="02020603050405020304" pitchFamily="18" charset="0"/>
                <a:cs typeface="Times New Roman" panose="02020603050405020304" pitchFamily="18" charset="0"/>
              </a:rPr>
              <a:t>Jira</a:t>
            </a:r>
            <a:r>
              <a:rPr lang="tr-TR" sz="1200" b="1" dirty="0">
                <a:highlight>
                  <a:srgbClr val="FFFF00"/>
                </a:highlight>
                <a:latin typeface="Times New Roman" panose="02020603050405020304" pitchFamily="18" charset="0"/>
                <a:cs typeface="Times New Roman" panose="02020603050405020304" pitchFamily="18" charset="0"/>
              </a:rPr>
              <a:t> Software.</a:t>
            </a:r>
            <a:br>
              <a:rPr lang="tr-TR" sz="1200" dirty="0">
                <a:highlight>
                  <a:srgbClr val="FFFF00"/>
                </a:highlight>
                <a:latin typeface="Times New Roman" panose="02020603050405020304" pitchFamily="18" charset="0"/>
                <a:cs typeface="Times New Roman" panose="02020603050405020304" pitchFamily="18" charset="0"/>
              </a:rPr>
            </a:br>
            <a:br>
              <a:rPr lang="tr-TR" sz="1200" b="1" dirty="0">
                <a:highlight>
                  <a:srgbClr val="00FF00"/>
                </a:highlight>
                <a:latin typeface="Times New Roman" panose="02020603050405020304" pitchFamily="18" charset="0"/>
                <a:cs typeface="Times New Roman" panose="02020603050405020304" pitchFamily="18" charset="0"/>
              </a:rPr>
            </a:br>
            <a:endParaRPr lang="tr-TR" sz="1200" b="1" dirty="0">
              <a:highlight>
                <a:srgbClr val="00FF00"/>
              </a:highlight>
              <a:latin typeface="Times New Roman" panose="02020603050405020304" pitchFamily="18" charset="0"/>
              <a:cs typeface="Times New Roman" panose="02020603050405020304" pitchFamily="18" charset="0"/>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792" y="1999427"/>
            <a:ext cx="2028077" cy="14207"/>
          </a:xfrm>
          <a:custGeom>
            <a:avLst/>
            <a:gdLst>
              <a:gd name="connsiteX0" fmla="*/ 0 w 2028077"/>
              <a:gd name="connsiteY0" fmla="*/ 0 h 14207"/>
              <a:gd name="connsiteX1" fmla="*/ 716587 w 2028077"/>
              <a:gd name="connsiteY1" fmla="*/ 0 h 14207"/>
              <a:gd name="connsiteX2" fmla="*/ 1412894 w 2028077"/>
              <a:gd name="connsiteY2" fmla="*/ 0 h 14207"/>
              <a:gd name="connsiteX3" fmla="*/ 2028077 w 2028077"/>
              <a:gd name="connsiteY3" fmla="*/ 0 h 14207"/>
              <a:gd name="connsiteX4" fmla="*/ 2028077 w 2028077"/>
              <a:gd name="connsiteY4" fmla="*/ 14207 h 14207"/>
              <a:gd name="connsiteX5" fmla="*/ 1392613 w 2028077"/>
              <a:gd name="connsiteY5" fmla="*/ 14207 h 14207"/>
              <a:gd name="connsiteX6" fmla="*/ 716587 w 2028077"/>
              <a:gd name="connsiteY6" fmla="*/ 14207 h 14207"/>
              <a:gd name="connsiteX7" fmla="*/ 0 w 2028077"/>
              <a:gd name="connsiteY7" fmla="*/ 14207 h 14207"/>
              <a:gd name="connsiteX8" fmla="*/ 0 w 2028077"/>
              <a:gd name="connsiteY8" fmla="*/ 0 h 14207"/>
              <a:gd name="connsiteX0" fmla="*/ 0 w 2028077"/>
              <a:gd name="connsiteY0" fmla="*/ 0 h 14207"/>
              <a:gd name="connsiteX1" fmla="*/ 655745 w 2028077"/>
              <a:gd name="connsiteY1" fmla="*/ 0 h 14207"/>
              <a:gd name="connsiteX2" fmla="*/ 1270928 w 2028077"/>
              <a:gd name="connsiteY2" fmla="*/ 0 h 14207"/>
              <a:gd name="connsiteX3" fmla="*/ 2028077 w 2028077"/>
              <a:gd name="connsiteY3" fmla="*/ 0 h 14207"/>
              <a:gd name="connsiteX4" fmla="*/ 2028077 w 2028077"/>
              <a:gd name="connsiteY4" fmla="*/ 14207 h 14207"/>
              <a:gd name="connsiteX5" fmla="*/ 1392613 w 2028077"/>
              <a:gd name="connsiteY5" fmla="*/ 14207 h 14207"/>
              <a:gd name="connsiteX6" fmla="*/ 676026 w 2028077"/>
              <a:gd name="connsiteY6" fmla="*/ 14207 h 14207"/>
              <a:gd name="connsiteX7" fmla="*/ 0 w 2028077"/>
              <a:gd name="connsiteY7" fmla="*/ 14207 h 14207"/>
              <a:gd name="connsiteX8" fmla="*/ 0 w 2028077"/>
              <a:gd name="connsiteY8" fmla="*/ 0 h 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8077" h="14207" fill="none" extrusionOk="0">
                <a:moveTo>
                  <a:pt x="0" y="0"/>
                </a:moveTo>
                <a:cubicBezTo>
                  <a:pt x="153244" y="12528"/>
                  <a:pt x="553893" y="29189"/>
                  <a:pt x="716587" y="0"/>
                </a:cubicBezTo>
                <a:cubicBezTo>
                  <a:pt x="928334" y="28695"/>
                  <a:pt x="1106765" y="-14907"/>
                  <a:pt x="1412894" y="0"/>
                </a:cubicBezTo>
                <a:cubicBezTo>
                  <a:pt x="1726748" y="41474"/>
                  <a:pt x="1775547" y="-5316"/>
                  <a:pt x="2028077" y="0"/>
                </a:cubicBezTo>
                <a:cubicBezTo>
                  <a:pt x="2028048" y="4893"/>
                  <a:pt x="2028219" y="10008"/>
                  <a:pt x="2028077" y="14207"/>
                </a:cubicBezTo>
                <a:cubicBezTo>
                  <a:pt x="1725467" y="-6483"/>
                  <a:pt x="1580342" y="-13407"/>
                  <a:pt x="1392613" y="14207"/>
                </a:cubicBezTo>
                <a:cubicBezTo>
                  <a:pt x="1166331" y="34611"/>
                  <a:pt x="867835" y="-38612"/>
                  <a:pt x="716587" y="14207"/>
                </a:cubicBezTo>
                <a:cubicBezTo>
                  <a:pt x="554424" y="27325"/>
                  <a:pt x="226530" y="30895"/>
                  <a:pt x="0" y="14207"/>
                </a:cubicBezTo>
                <a:cubicBezTo>
                  <a:pt x="-536" y="7610"/>
                  <a:pt x="425" y="7017"/>
                  <a:pt x="0" y="0"/>
                </a:cubicBezTo>
                <a:close/>
              </a:path>
              <a:path w="2028077" h="14207" stroke="0" extrusionOk="0">
                <a:moveTo>
                  <a:pt x="0" y="0"/>
                </a:moveTo>
                <a:cubicBezTo>
                  <a:pt x="252311" y="17014"/>
                  <a:pt x="441234" y="-22315"/>
                  <a:pt x="655745" y="0"/>
                </a:cubicBezTo>
                <a:cubicBezTo>
                  <a:pt x="870633" y="44674"/>
                  <a:pt x="1062686" y="-28086"/>
                  <a:pt x="1270928" y="0"/>
                </a:cubicBezTo>
                <a:cubicBezTo>
                  <a:pt x="1485017" y="62476"/>
                  <a:pt x="1819520" y="37735"/>
                  <a:pt x="2028077" y="0"/>
                </a:cubicBezTo>
                <a:cubicBezTo>
                  <a:pt x="2028332" y="5855"/>
                  <a:pt x="2027841" y="7322"/>
                  <a:pt x="2028077" y="14207"/>
                </a:cubicBezTo>
                <a:cubicBezTo>
                  <a:pt x="1869318" y="59582"/>
                  <a:pt x="1610047" y="91331"/>
                  <a:pt x="1392613" y="14207"/>
                </a:cubicBezTo>
                <a:cubicBezTo>
                  <a:pt x="1142394" y="19110"/>
                  <a:pt x="958702" y="-29006"/>
                  <a:pt x="676026" y="14207"/>
                </a:cubicBezTo>
                <a:cubicBezTo>
                  <a:pt x="392875" y="35900"/>
                  <a:pt x="172401" y="-9860"/>
                  <a:pt x="0" y="14207"/>
                </a:cubicBezTo>
                <a:cubicBezTo>
                  <a:pt x="-427" y="8733"/>
                  <a:pt x="-42" y="3264"/>
                  <a:pt x="0" y="0"/>
                </a:cubicBezTo>
                <a:close/>
              </a:path>
              <a:path w="2028077" h="14207" fill="none" stroke="0" extrusionOk="0">
                <a:moveTo>
                  <a:pt x="0" y="0"/>
                </a:moveTo>
                <a:cubicBezTo>
                  <a:pt x="157946" y="3385"/>
                  <a:pt x="521544" y="14406"/>
                  <a:pt x="716587" y="0"/>
                </a:cubicBezTo>
                <a:cubicBezTo>
                  <a:pt x="950407" y="-511"/>
                  <a:pt x="1082105" y="-31407"/>
                  <a:pt x="1412894" y="0"/>
                </a:cubicBezTo>
                <a:cubicBezTo>
                  <a:pt x="1710885" y="41710"/>
                  <a:pt x="1765062" y="-5284"/>
                  <a:pt x="2028077" y="0"/>
                </a:cubicBezTo>
                <a:cubicBezTo>
                  <a:pt x="2026792" y="5140"/>
                  <a:pt x="2028765" y="11022"/>
                  <a:pt x="2028077" y="14207"/>
                </a:cubicBezTo>
                <a:cubicBezTo>
                  <a:pt x="1744379" y="-5454"/>
                  <a:pt x="1592506" y="-18581"/>
                  <a:pt x="1392613" y="14207"/>
                </a:cubicBezTo>
                <a:cubicBezTo>
                  <a:pt x="1180703" y="34239"/>
                  <a:pt x="868263" y="-3148"/>
                  <a:pt x="716587" y="14207"/>
                </a:cubicBezTo>
                <a:cubicBezTo>
                  <a:pt x="552487" y="34713"/>
                  <a:pt x="257551" y="33919"/>
                  <a:pt x="0" y="14207"/>
                </a:cubicBezTo>
                <a:cubicBezTo>
                  <a:pt x="-487" y="7588"/>
                  <a:pt x="557" y="703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028077"/>
                      <a:gd name="connsiteY0" fmla="*/ 0 h 14207"/>
                      <a:gd name="connsiteX1" fmla="*/ 716587 w 2028077"/>
                      <a:gd name="connsiteY1" fmla="*/ 0 h 14207"/>
                      <a:gd name="connsiteX2" fmla="*/ 1412894 w 2028077"/>
                      <a:gd name="connsiteY2" fmla="*/ 0 h 14207"/>
                      <a:gd name="connsiteX3" fmla="*/ 2028077 w 2028077"/>
                      <a:gd name="connsiteY3" fmla="*/ 0 h 14207"/>
                      <a:gd name="connsiteX4" fmla="*/ 2028077 w 2028077"/>
                      <a:gd name="connsiteY4" fmla="*/ 14207 h 14207"/>
                      <a:gd name="connsiteX5" fmla="*/ 1392613 w 2028077"/>
                      <a:gd name="connsiteY5" fmla="*/ 14207 h 14207"/>
                      <a:gd name="connsiteX6" fmla="*/ 716587 w 2028077"/>
                      <a:gd name="connsiteY6" fmla="*/ 14207 h 14207"/>
                      <a:gd name="connsiteX7" fmla="*/ 0 w 2028077"/>
                      <a:gd name="connsiteY7" fmla="*/ 14207 h 14207"/>
                      <a:gd name="connsiteX8" fmla="*/ 0 w 2028077"/>
                      <a:gd name="connsiteY8" fmla="*/ 0 h 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8077" h="14207" fill="none" extrusionOk="0">
                        <a:moveTo>
                          <a:pt x="0" y="0"/>
                        </a:moveTo>
                        <a:cubicBezTo>
                          <a:pt x="179707" y="16808"/>
                          <a:pt x="531327" y="10734"/>
                          <a:pt x="716587" y="0"/>
                        </a:cubicBezTo>
                        <a:cubicBezTo>
                          <a:pt x="901847" y="-10734"/>
                          <a:pt x="1105101" y="-32138"/>
                          <a:pt x="1412894" y="0"/>
                        </a:cubicBezTo>
                        <a:cubicBezTo>
                          <a:pt x="1720687" y="32138"/>
                          <a:pt x="1766969" y="-15823"/>
                          <a:pt x="2028077" y="0"/>
                        </a:cubicBezTo>
                        <a:cubicBezTo>
                          <a:pt x="2027391" y="5468"/>
                          <a:pt x="2028074" y="10692"/>
                          <a:pt x="2028077" y="14207"/>
                        </a:cubicBezTo>
                        <a:cubicBezTo>
                          <a:pt x="1729759" y="-7188"/>
                          <a:pt x="1587569" y="-8421"/>
                          <a:pt x="1392613" y="14207"/>
                        </a:cubicBezTo>
                        <a:cubicBezTo>
                          <a:pt x="1197657" y="36835"/>
                          <a:pt x="879871" y="-14077"/>
                          <a:pt x="716587" y="14207"/>
                        </a:cubicBezTo>
                        <a:cubicBezTo>
                          <a:pt x="553303" y="42491"/>
                          <a:pt x="283781" y="-2534"/>
                          <a:pt x="0" y="14207"/>
                        </a:cubicBezTo>
                        <a:cubicBezTo>
                          <a:pt x="-515" y="7572"/>
                          <a:pt x="399" y="6997"/>
                          <a:pt x="0" y="0"/>
                        </a:cubicBezTo>
                        <a:close/>
                      </a:path>
                      <a:path w="2028077" h="14207" stroke="0" extrusionOk="0">
                        <a:moveTo>
                          <a:pt x="0" y="0"/>
                        </a:moveTo>
                        <a:cubicBezTo>
                          <a:pt x="253015" y="276"/>
                          <a:pt x="418148" y="-8621"/>
                          <a:pt x="655745" y="0"/>
                        </a:cubicBezTo>
                        <a:cubicBezTo>
                          <a:pt x="893343" y="8621"/>
                          <a:pt x="1073906" y="-28684"/>
                          <a:pt x="1270928" y="0"/>
                        </a:cubicBezTo>
                        <a:cubicBezTo>
                          <a:pt x="1467950" y="28684"/>
                          <a:pt x="1857176" y="17877"/>
                          <a:pt x="2028077" y="0"/>
                        </a:cubicBezTo>
                        <a:cubicBezTo>
                          <a:pt x="2028321" y="5918"/>
                          <a:pt x="2028015" y="7332"/>
                          <a:pt x="2028077" y="14207"/>
                        </a:cubicBezTo>
                        <a:cubicBezTo>
                          <a:pt x="1842948" y="36879"/>
                          <a:pt x="1626065" y="42964"/>
                          <a:pt x="1392613" y="14207"/>
                        </a:cubicBezTo>
                        <a:cubicBezTo>
                          <a:pt x="1159161" y="-14550"/>
                          <a:pt x="979787" y="-1029"/>
                          <a:pt x="676026" y="14207"/>
                        </a:cubicBezTo>
                        <a:cubicBezTo>
                          <a:pt x="372265" y="29443"/>
                          <a:pt x="173792" y="19012"/>
                          <a:pt x="0" y="14207"/>
                        </a:cubicBezTo>
                        <a:cubicBezTo>
                          <a:pt x="-633" y="8603"/>
                          <a:pt x="83" y="3236"/>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F2CAA7D-7CEE-D247-8F3A-BF993F8CDDB9}"/>
              </a:ext>
            </a:extLst>
          </p:cNvPr>
          <p:cNvSpPr>
            <a:spLocks noGrp="1"/>
          </p:cNvSpPr>
          <p:nvPr>
            <p:ph idx="1"/>
          </p:nvPr>
        </p:nvSpPr>
        <p:spPr>
          <a:xfrm>
            <a:off x="393102" y="2180784"/>
            <a:ext cx="2136428" cy="2649618"/>
          </a:xfrm>
        </p:spPr>
        <p:txBody>
          <a:bodyPr anchor="t">
            <a:normAutofit/>
          </a:bodyPr>
          <a:lstStyle/>
          <a:p>
            <a:pPr marL="0" indent="0">
              <a:buNone/>
            </a:pPr>
            <a:endParaRPr lang="tr-TR" sz="1500" dirty="0"/>
          </a:p>
          <a:p>
            <a:pPr fontAlgn="ctr">
              <a:buFont typeface="Wingdings" pitchFamily="2" charset="2"/>
              <a:buChar char="ü"/>
            </a:pP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Subtask</a:t>
            </a:r>
            <a:r>
              <a:rPr lang="tr-TR" sz="1500" b="1" dirty="0">
                <a:latin typeface="Times New Roman" panose="02020603050405020304" pitchFamily="18" charset="0"/>
                <a:cs typeface="Times New Roman" panose="02020603050405020304" pitchFamily="18" charset="0"/>
              </a:rPr>
              <a:t> :</a:t>
            </a:r>
            <a:r>
              <a:rPr lang="tr-TR" sz="1500" dirty="0">
                <a:latin typeface="Times New Roman" panose="02020603050405020304" pitchFamily="18" charset="0"/>
                <a:cs typeface="Times New Roman" panose="02020603050405020304" pitchFamily="18" charset="0"/>
              </a:rPr>
              <a:t> </a:t>
            </a:r>
            <a:r>
              <a:rPr lang="tr-TR" sz="1500" dirty="0"/>
              <a:t>A </a:t>
            </a:r>
            <a:r>
              <a:rPr lang="tr-TR" sz="1500" dirty="0" err="1"/>
              <a:t>subtask</a:t>
            </a:r>
            <a:r>
              <a:rPr lang="tr-TR" sz="1500" dirty="0"/>
              <a:t> can be </a:t>
            </a:r>
            <a:r>
              <a:rPr lang="tr-TR" sz="1500" dirty="0" err="1"/>
              <a:t>considered</a:t>
            </a:r>
            <a:r>
              <a:rPr lang="tr-TR" sz="1500" dirty="0"/>
              <a:t> as a </a:t>
            </a:r>
            <a:r>
              <a:rPr lang="tr-TR" sz="1500" dirty="0" err="1"/>
              <a:t>smaller</a:t>
            </a:r>
            <a:r>
              <a:rPr lang="tr-TR" sz="1500" dirty="0"/>
              <a:t> </a:t>
            </a:r>
            <a:r>
              <a:rPr lang="tr-TR" sz="1500" dirty="0" err="1"/>
              <a:t>piece</a:t>
            </a:r>
            <a:r>
              <a:rPr lang="tr-TR" sz="1500" dirty="0"/>
              <a:t> of a </a:t>
            </a:r>
            <a:r>
              <a:rPr lang="tr-TR" sz="1500" dirty="0" err="1"/>
              <a:t>story</a:t>
            </a:r>
            <a:r>
              <a:rPr lang="tr-TR" sz="1500" dirty="0"/>
              <a:t>. </a:t>
            </a:r>
          </a:p>
          <a:p>
            <a:pPr fontAlgn="ctr">
              <a:buFont typeface="Wingdings" pitchFamily="2" charset="2"/>
              <a:buChar char="ü"/>
            </a:pP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Bug</a:t>
            </a:r>
            <a:r>
              <a:rPr lang="tr-TR" sz="1500" b="1" dirty="0">
                <a:latin typeface="Times New Roman" panose="02020603050405020304" pitchFamily="18" charset="0"/>
                <a:cs typeface="Times New Roman" panose="02020603050405020304" pitchFamily="18" charset="0"/>
              </a:rPr>
              <a:t> :</a:t>
            </a:r>
            <a:r>
              <a:rPr lang="tr-TR" sz="1500" dirty="0">
                <a:latin typeface="Times New Roman" panose="02020603050405020304" pitchFamily="18" charset="0"/>
                <a:cs typeface="Times New Roman" panose="02020603050405020304" pitchFamily="18" charset="0"/>
              </a:rPr>
              <a:t> </a:t>
            </a:r>
            <a:r>
              <a:rPr lang="tr-TR" sz="1500" dirty="0"/>
              <a:t>A </a:t>
            </a:r>
            <a:r>
              <a:rPr lang="tr-TR" sz="1500" dirty="0" err="1"/>
              <a:t>bug</a:t>
            </a:r>
            <a:r>
              <a:rPr lang="tr-TR" sz="1500" dirty="0"/>
              <a:t> </a:t>
            </a:r>
            <a:r>
              <a:rPr lang="tr-TR" sz="1500" dirty="0" err="1"/>
              <a:t>impairs</a:t>
            </a:r>
            <a:r>
              <a:rPr lang="tr-TR" sz="1500" dirty="0"/>
              <a:t> </a:t>
            </a:r>
            <a:r>
              <a:rPr lang="tr-TR" sz="1500" dirty="0" err="1"/>
              <a:t>expected</a:t>
            </a:r>
            <a:r>
              <a:rPr lang="tr-TR" sz="1500" dirty="0"/>
              <a:t> </a:t>
            </a:r>
            <a:r>
              <a:rPr lang="tr-TR" sz="1500" dirty="0" err="1"/>
              <a:t>functionality</a:t>
            </a:r>
            <a:r>
              <a:rPr lang="tr-TR" sz="1500" dirty="0"/>
              <a:t> of </a:t>
            </a:r>
            <a:r>
              <a:rPr lang="tr-TR" sz="1500" dirty="0" err="1"/>
              <a:t>the</a:t>
            </a:r>
            <a:r>
              <a:rPr lang="tr-TR" sz="1500" dirty="0"/>
              <a:t> </a:t>
            </a:r>
            <a:r>
              <a:rPr lang="tr-TR" sz="1500" dirty="0" err="1"/>
              <a:t>product</a:t>
            </a:r>
            <a:r>
              <a:rPr lang="tr-TR" sz="1500" dirty="0"/>
              <a:t>.</a:t>
            </a:r>
          </a:p>
          <a:p>
            <a:pPr marL="0" indent="0">
              <a:buNone/>
            </a:pPr>
            <a:endParaRPr lang="tr-TR" sz="1500" dirty="0">
              <a:latin typeface="Times New Roman" panose="02020603050405020304" pitchFamily="18" charset="0"/>
              <a:cs typeface="Times New Roman" panose="02020603050405020304" pitchFamily="18" charset="0"/>
            </a:endParaRPr>
          </a:p>
          <a:p>
            <a:pPr>
              <a:buFont typeface="Wingdings" pitchFamily="2" charset="2"/>
              <a:buChar char="Ø"/>
            </a:pPr>
            <a:endParaRPr lang="tr-TR" sz="15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D14753B4-7583-314A-B5C4-8AD79306EE9F}"/>
              </a:ext>
            </a:extLst>
          </p:cNvPr>
          <p:cNvPicPr>
            <a:picLocks noChangeAspect="1"/>
          </p:cNvPicPr>
          <p:nvPr/>
        </p:nvPicPr>
        <p:blipFill>
          <a:blip r:embed="rId2"/>
          <a:stretch>
            <a:fillRect/>
          </a:stretch>
        </p:blipFill>
        <p:spPr>
          <a:xfrm>
            <a:off x="2899844" y="819625"/>
            <a:ext cx="4301341" cy="3688399"/>
          </a:xfrm>
          <a:prstGeom prst="rect">
            <a:avLst/>
          </a:prstGeom>
        </p:spPr>
      </p:pic>
    </p:spTree>
    <p:extLst>
      <p:ext uri="{BB962C8B-B14F-4D97-AF65-F5344CB8AC3E}">
        <p14:creationId xmlns:p14="http://schemas.microsoft.com/office/powerpoint/2010/main" val="335750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2126" y="1427642"/>
            <a:ext cx="2589829" cy="2180105"/>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B568C3C-C612-8348-BE9E-EADABEAD2FA9}"/>
              </a:ext>
            </a:extLst>
          </p:cNvPr>
          <p:cNvSpPr>
            <a:spLocks noGrp="1"/>
          </p:cNvSpPr>
          <p:nvPr>
            <p:ph type="title"/>
          </p:nvPr>
        </p:nvSpPr>
        <p:spPr>
          <a:xfrm>
            <a:off x="640928" y="1528274"/>
            <a:ext cx="1637928" cy="1978841"/>
          </a:xfrm>
          <a:noFill/>
        </p:spPr>
        <p:txBody>
          <a:bodyPr vert="horz" lIns="91440" tIns="45720" rIns="91440" bIns="45720" rtlCol="0" anchor="ctr">
            <a:normAutofit/>
          </a:bodyPr>
          <a:lstStyle/>
          <a:p>
            <a:pPr algn="ctr" defTabSz="914400"/>
            <a:r>
              <a:rPr lang="en-US" sz="2500" kern="1200" dirty="0">
                <a:solidFill>
                  <a:srgbClr val="FFFFFF"/>
                </a:solidFill>
                <a:latin typeface="+mj-lt"/>
                <a:ea typeface="+mj-ea"/>
                <a:cs typeface="+mj-cs"/>
              </a:rPr>
              <a:t>Issue Types</a:t>
            </a:r>
            <a:br>
              <a:rPr lang="en-US" sz="2500" kern="1200" dirty="0">
                <a:solidFill>
                  <a:srgbClr val="FFFFFF"/>
                </a:solidFill>
                <a:latin typeface="+mj-lt"/>
                <a:ea typeface="+mj-ea"/>
                <a:cs typeface="+mj-cs"/>
              </a:rPr>
            </a:br>
            <a:endParaRPr lang="en-US" sz="2500" kern="1200" dirty="0">
              <a:solidFill>
                <a:srgbClr val="FFFFFF"/>
              </a:solidFill>
              <a:latin typeface="+mj-lt"/>
              <a:ea typeface="+mj-ea"/>
              <a:cs typeface="+mj-cs"/>
            </a:endParaRPr>
          </a:p>
        </p:txBody>
      </p:sp>
      <p:pic>
        <p:nvPicPr>
          <p:cNvPr id="5" name="İçerik Yer Tutucusu 4" descr="metin içeren bir resim&#10;&#10;Açıklama otomatik olarak oluşturuldu">
            <a:extLst>
              <a:ext uri="{FF2B5EF4-FFF2-40B4-BE49-F238E27FC236}">
                <a16:creationId xmlns:a16="http://schemas.microsoft.com/office/drawing/2014/main" id="{C0FDBA55-2D1C-AC4F-A8FB-10D8092FFD76}"/>
              </a:ext>
            </a:extLst>
          </p:cNvPr>
          <p:cNvPicPr>
            <a:picLocks noGrp="1" noChangeAspect="1"/>
          </p:cNvPicPr>
          <p:nvPr>
            <p:ph idx="1"/>
          </p:nvPr>
        </p:nvPicPr>
        <p:blipFill>
          <a:blip r:embed="rId2"/>
          <a:stretch>
            <a:fillRect/>
          </a:stretch>
        </p:blipFill>
        <p:spPr>
          <a:xfrm>
            <a:off x="2976491" y="1189558"/>
            <a:ext cx="4224694" cy="2946723"/>
          </a:xfrm>
          <a:prstGeom prst="rect">
            <a:avLst/>
          </a:prstGeom>
        </p:spPr>
      </p:pic>
    </p:spTree>
    <p:extLst>
      <p:ext uri="{BB962C8B-B14F-4D97-AF65-F5344CB8AC3E}">
        <p14:creationId xmlns:p14="http://schemas.microsoft.com/office/powerpoint/2010/main" val="161726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tablo içeren bir resim&#10;&#10;Açıklama otomatik olarak oluşturuldu">
            <a:extLst>
              <a:ext uri="{FF2B5EF4-FFF2-40B4-BE49-F238E27FC236}">
                <a16:creationId xmlns:a16="http://schemas.microsoft.com/office/drawing/2014/main" id="{1B57A391-253F-D94C-9D54-458F1F2517B2}"/>
              </a:ext>
            </a:extLst>
          </p:cNvPr>
          <p:cNvPicPr>
            <a:picLocks noGrp="1" noChangeAspect="1"/>
          </p:cNvPicPr>
          <p:nvPr>
            <p:ph idx="1"/>
          </p:nvPr>
        </p:nvPicPr>
        <p:blipFill>
          <a:blip r:embed="rId2"/>
          <a:stretch>
            <a:fillRect/>
          </a:stretch>
        </p:blipFill>
        <p:spPr>
          <a:xfrm>
            <a:off x="305005" y="528620"/>
            <a:ext cx="6551612" cy="2135205"/>
          </a:xfrm>
        </p:spPr>
      </p:pic>
    </p:spTree>
    <p:extLst>
      <p:ext uri="{BB962C8B-B14F-4D97-AF65-F5344CB8AC3E}">
        <p14:creationId xmlns:p14="http://schemas.microsoft.com/office/powerpoint/2010/main" val="426588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DD8FC2-1D34-CD4C-A3AA-A79037C4A9B5}"/>
              </a:ext>
            </a:extLst>
          </p:cNvPr>
          <p:cNvSpPr>
            <a:spLocks noGrp="1"/>
          </p:cNvSpPr>
          <p:nvPr>
            <p:ph type="title"/>
          </p:nvPr>
        </p:nvSpPr>
        <p:spPr/>
        <p:txBody>
          <a:bodyPr/>
          <a:lstStyle/>
          <a:p>
            <a:pPr algn="ctr"/>
            <a:r>
              <a:rPr lang="tr-TR" b="1" dirty="0" err="1">
                <a:latin typeface="Times New Roman" panose="02020603050405020304" pitchFamily="18" charset="0"/>
                <a:cs typeface="Times New Roman" panose="02020603050405020304" pitchFamily="18" charset="0"/>
              </a:rPr>
              <a:t>Issue</a:t>
            </a:r>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Priorities</a:t>
            </a:r>
            <a:br>
              <a:rPr lang="tr-TR" b="1" dirty="0">
                <a:latin typeface="Times New Roman" panose="02020603050405020304" pitchFamily="18" charset="0"/>
                <a:cs typeface="Times New Roman" panose="02020603050405020304" pitchFamily="18" charset="0"/>
              </a:rPr>
            </a:br>
            <a:endParaRPr lang="tr-TR" b="1" dirty="0">
              <a:latin typeface="Times New Roman" panose="02020603050405020304" pitchFamily="18" charset="0"/>
              <a:cs typeface="Times New Roman" panose="02020603050405020304" pitchFamily="18" charset="0"/>
            </a:endParaRPr>
          </a:p>
        </p:txBody>
      </p:sp>
      <p:pic>
        <p:nvPicPr>
          <p:cNvPr id="5" name="İçerik Yer Tutucusu 4" descr="metin içeren bir resim&#10;&#10;Açıklama otomatik olarak oluşturuldu">
            <a:extLst>
              <a:ext uri="{FF2B5EF4-FFF2-40B4-BE49-F238E27FC236}">
                <a16:creationId xmlns:a16="http://schemas.microsoft.com/office/drawing/2014/main" id="{6196E354-AD9C-C446-90CB-27381D668515}"/>
              </a:ext>
            </a:extLst>
          </p:cNvPr>
          <p:cNvPicPr>
            <a:picLocks noGrp="1" noChangeAspect="1"/>
          </p:cNvPicPr>
          <p:nvPr>
            <p:ph idx="1"/>
          </p:nvPr>
        </p:nvPicPr>
        <p:blipFill>
          <a:blip r:embed="rId2"/>
          <a:stretch>
            <a:fillRect/>
          </a:stretch>
        </p:blipFill>
        <p:spPr>
          <a:xfrm>
            <a:off x="522288" y="1718460"/>
            <a:ext cx="6551612" cy="2779730"/>
          </a:xfrm>
        </p:spPr>
      </p:pic>
    </p:spTree>
    <p:extLst>
      <p:ext uri="{BB962C8B-B14F-4D97-AF65-F5344CB8AC3E}">
        <p14:creationId xmlns:p14="http://schemas.microsoft.com/office/powerpoint/2010/main" val="2966722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94288" cy="5327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24697" y="707802"/>
            <a:ext cx="428503" cy="4436573"/>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064624"/>
            <a:ext cx="328486" cy="407975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98539" y="499878"/>
            <a:ext cx="255058" cy="4289321"/>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651" y="500589"/>
            <a:ext cx="2402484" cy="407975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id="{6E0785F1-57A7-6547-BA4B-780C103F5A31}"/>
              </a:ext>
            </a:extLst>
          </p:cNvPr>
          <p:cNvSpPr>
            <a:spLocks noGrp="1"/>
          </p:cNvSpPr>
          <p:nvPr>
            <p:ph type="title"/>
          </p:nvPr>
        </p:nvSpPr>
        <p:spPr>
          <a:xfrm>
            <a:off x="714559" y="775299"/>
            <a:ext cx="1983121" cy="1143494"/>
          </a:xfrm>
        </p:spPr>
        <p:txBody>
          <a:bodyPr>
            <a:normAutofit/>
          </a:bodyPr>
          <a:lstStyle/>
          <a:p>
            <a:r>
              <a:rPr lang="tr-TR" sz="2500">
                <a:solidFill>
                  <a:srgbClr val="FFFFFF"/>
                </a:solidFill>
              </a:rPr>
              <a:t>What is Jira Workflow?</a:t>
            </a:r>
          </a:p>
        </p:txBody>
      </p:sp>
      <p:sp>
        <p:nvSpPr>
          <p:cNvPr id="3" name="İçerik Yer Tutucusu 2">
            <a:extLst>
              <a:ext uri="{FF2B5EF4-FFF2-40B4-BE49-F238E27FC236}">
                <a16:creationId xmlns:a16="http://schemas.microsoft.com/office/drawing/2014/main" id="{E32C2523-6B3A-1A40-8020-1B336B7EB62B}"/>
              </a:ext>
            </a:extLst>
          </p:cNvPr>
          <p:cNvSpPr>
            <a:spLocks noGrp="1"/>
          </p:cNvSpPr>
          <p:nvPr>
            <p:ph idx="1"/>
          </p:nvPr>
        </p:nvSpPr>
        <p:spPr>
          <a:xfrm>
            <a:off x="710046" y="1977989"/>
            <a:ext cx="1994031" cy="2319625"/>
          </a:xfrm>
        </p:spPr>
        <p:txBody>
          <a:bodyPr anchor="t">
            <a:normAutofit/>
          </a:bodyPr>
          <a:lstStyle/>
          <a:p>
            <a:pPr>
              <a:buFont typeface="Courier New" panose="02070309020205020404" pitchFamily="49" charset="0"/>
              <a:buChar char="o"/>
            </a:pPr>
            <a:r>
              <a:rPr lang="tr-TR" sz="1200">
                <a:solidFill>
                  <a:srgbClr val="FEFFFF"/>
                </a:solidFill>
                <a:latin typeface="Times New Roman" panose="02020603050405020304" pitchFamily="18" charset="0"/>
                <a:cs typeface="Times New Roman" panose="02020603050405020304" pitchFamily="18" charset="0"/>
              </a:rPr>
              <a:t>A Jira workflow is a set of statuses and transitions that an issue moves through during its lifecycle, and typically represents a process within your organization. Workflows can be associated with particular projects and, optionally, specific issue types by using a workflow scheme.</a:t>
            </a:r>
          </a:p>
        </p:txBody>
      </p:sp>
      <p:pic>
        <p:nvPicPr>
          <p:cNvPr id="5" name="Resim 4">
            <a:extLst>
              <a:ext uri="{FF2B5EF4-FFF2-40B4-BE49-F238E27FC236}">
                <a16:creationId xmlns:a16="http://schemas.microsoft.com/office/drawing/2014/main" id="{314A8DC5-4805-0149-8B9E-33C3437E2CFB}"/>
              </a:ext>
            </a:extLst>
          </p:cNvPr>
          <p:cNvPicPr>
            <a:picLocks noChangeAspect="1"/>
          </p:cNvPicPr>
          <p:nvPr/>
        </p:nvPicPr>
        <p:blipFill>
          <a:blip r:embed="rId2"/>
          <a:stretch>
            <a:fillRect/>
          </a:stretch>
        </p:blipFill>
        <p:spPr>
          <a:xfrm>
            <a:off x="3114155" y="1185099"/>
            <a:ext cx="4074150" cy="2709309"/>
          </a:xfrm>
          <a:prstGeom prst="rect">
            <a:avLst/>
          </a:prstGeom>
        </p:spPr>
      </p:pic>
    </p:spTree>
    <p:extLst>
      <p:ext uri="{BB962C8B-B14F-4D97-AF65-F5344CB8AC3E}">
        <p14:creationId xmlns:p14="http://schemas.microsoft.com/office/powerpoint/2010/main" val="1007586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94288" cy="5327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C12D48D-D187-A047-9B16-A2D7BA57CB4C}"/>
              </a:ext>
            </a:extLst>
          </p:cNvPr>
          <p:cNvSpPr>
            <a:spLocks noGrp="1"/>
          </p:cNvSpPr>
          <p:nvPr>
            <p:ph type="title"/>
          </p:nvPr>
        </p:nvSpPr>
        <p:spPr>
          <a:xfrm>
            <a:off x="398799" y="252763"/>
            <a:ext cx="2721844" cy="1520176"/>
          </a:xfrm>
        </p:spPr>
        <p:txBody>
          <a:bodyPr anchor="b">
            <a:normAutofit/>
          </a:bodyPr>
          <a:lstStyle/>
          <a:p>
            <a:r>
              <a:rPr lang="tr-TR" sz="3400" b="1" dirty="0" err="1">
                <a:latin typeface="Times New Roman" panose="02020603050405020304" pitchFamily="18" charset="0"/>
                <a:cs typeface="Times New Roman" panose="02020603050405020304" pitchFamily="18" charset="0"/>
              </a:rPr>
              <a:t>What</a:t>
            </a:r>
            <a:r>
              <a:rPr lang="tr-TR" sz="3400" b="1" dirty="0">
                <a:latin typeface="Times New Roman" panose="02020603050405020304" pitchFamily="18" charset="0"/>
                <a:cs typeface="Times New Roman" panose="02020603050405020304" pitchFamily="18" charset="0"/>
              </a:rPr>
              <a:t> is an </a:t>
            </a:r>
            <a:r>
              <a:rPr lang="tr-TR" sz="3400" b="1" dirty="0" err="1">
                <a:latin typeface="Times New Roman" panose="02020603050405020304" pitchFamily="18" charset="0"/>
                <a:cs typeface="Times New Roman" panose="02020603050405020304" pitchFamily="18" charset="0"/>
              </a:rPr>
              <a:t>epic</a:t>
            </a:r>
            <a:r>
              <a:rPr lang="tr-TR" sz="3400" b="1" dirty="0">
                <a:latin typeface="Times New Roman" panose="02020603050405020304" pitchFamily="18" charset="0"/>
                <a:cs typeface="Times New Roman" panose="02020603050405020304" pitchFamily="18" charset="0"/>
              </a:rPr>
              <a:t> in </a:t>
            </a:r>
            <a:r>
              <a:rPr lang="tr-TR" sz="3400" b="1" dirty="0" err="1">
                <a:latin typeface="Times New Roman" panose="02020603050405020304" pitchFamily="18" charset="0"/>
                <a:cs typeface="Times New Roman" panose="02020603050405020304" pitchFamily="18" charset="0"/>
              </a:rPr>
              <a:t>Jira</a:t>
            </a:r>
            <a:r>
              <a:rPr lang="tr-TR" sz="3400" b="1" dirty="0">
                <a:latin typeface="Times New Roman" panose="02020603050405020304" pitchFamily="18" charset="0"/>
                <a:cs typeface="Times New Roman" panose="02020603050405020304" pitchFamily="18" charset="0"/>
              </a:rPr>
              <a:t> Software?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799" y="2009711"/>
            <a:ext cx="2164914" cy="14207"/>
          </a:xfrm>
          <a:custGeom>
            <a:avLst/>
            <a:gdLst>
              <a:gd name="connsiteX0" fmla="*/ 0 w 2164914"/>
              <a:gd name="connsiteY0" fmla="*/ 0 h 14207"/>
              <a:gd name="connsiteX1" fmla="*/ 519579 w 2164914"/>
              <a:gd name="connsiteY1" fmla="*/ 0 h 14207"/>
              <a:gd name="connsiteX2" fmla="*/ 1017510 w 2164914"/>
              <a:gd name="connsiteY2" fmla="*/ 0 h 14207"/>
              <a:gd name="connsiteX3" fmla="*/ 1515440 w 2164914"/>
              <a:gd name="connsiteY3" fmla="*/ 0 h 14207"/>
              <a:gd name="connsiteX4" fmla="*/ 2164914 w 2164914"/>
              <a:gd name="connsiteY4" fmla="*/ 0 h 14207"/>
              <a:gd name="connsiteX5" fmla="*/ 2164914 w 2164914"/>
              <a:gd name="connsiteY5" fmla="*/ 14207 h 14207"/>
              <a:gd name="connsiteX6" fmla="*/ 1580387 w 2164914"/>
              <a:gd name="connsiteY6" fmla="*/ 14207 h 14207"/>
              <a:gd name="connsiteX7" fmla="*/ 1060808 w 2164914"/>
              <a:gd name="connsiteY7" fmla="*/ 14207 h 14207"/>
              <a:gd name="connsiteX8" fmla="*/ 562878 w 2164914"/>
              <a:gd name="connsiteY8" fmla="*/ 14207 h 14207"/>
              <a:gd name="connsiteX9" fmla="*/ 0 w 2164914"/>
              <a:gd name="connsiteY9" fmla="*/ 14207 h 14207"/>
              <a:gd name="connsiteX10" fmla="*/ 0 w 2164914"/>
              <a:gd name="connsiteY10" fmla="*/ 0 h 14207"/>
              <a:gd name="connsiteX0" fmla="*/ 0 w 2164914"/>
              <a:gd name="connsiteY0" fmla="*/ 0 h 14207"/>
              <a:gd name="connsiteX1" fmla="*/ 497930 w 2164914"/>
              <a:gd name="connsiteY1" fmla="*/ 0 h 14207"/>
              <a:gd name="connsiteX2" fmla="*/ 1082457 w 2164914"/>
              <a:gd name="connsiteY2" fmla="*/ 0 h 14207"/>
              <a:gd name="connsiteX3" fmla="*/ 1558738 w 2164914"/>
              <a:gd name="connsiteY3" fmla="*/ 0 h 14207"/>
              <a:gd name="connsiteX4" fmla="*/ 2164914 w 2164914"/>
              <a:gd name="connsiteY4" fmla="*/ 0 h 14207"/>
              <a:gd name="connsiteX5" fmla="*/ 2164914 w 2164914"/>
              <a:gd name="connsiteY5" fmla="*/ 14207 h 14207"/>
              <a:gd name="connsiteX6" fmla="*/ 1645335 w 2164914"/>
              <a:gd name="connsiteY6" fmla="*/ 14207 h 14207"/>
              <a:gd name="connsiteX7" fmla="*/ 1060808 w 2164914"/>
              <a:gd name="connsiteY7" fmla="*/ 14207 h 14207"/>
              <a:gd name="connsiteX8" fmla="*/ 541229 w 2164914"/>
              <a:gd name="connsiteY8" fmla="*/ 14207 h 14207"/>
              <a:gd name="connsiteX9" fmla="*/ 0 w 2164914"/>
              <a:gd name="connsiteY9" fmla="*/ 14207 h 14207"/>
              <a:gd name="connsiteX10" fmla="*/ 0 w 2164914"/>
              <a:gd name="connsiteY10" fmla="*/ 0 h 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4914" h="14207" fill="none" extrusionOk="0">
                <a:moveTo>
                  <a:pt x="0" y="0"/>
                </a:moveTo>
                <a:cubicBezTo>
                  <a:pt x="183895" y="-33078"/>
                  <a:pt x="260680" y="23743"/>
                  <a:pt x="519579" y="0"/>
                </a:cubicBezTo>
                <a:cubicBezTo>
                  <a:pt x="748243" y="-33370"/>
                  <a:pt x="866845" y="-2491"/>
                  <a:pt x="1017510" y="0"/>
                </a:cubicBezTo>
                <a:cubicBezTo>
                  <a:pt x="1162325" y="478"/>
                  <a:pt x="1338699" y="-1884"/>
                  <a:pt x="1515440" y="0"/>
                </a:cubicBezTo>
                <a:cubicBezTo>
                  <a:pt x="1671191" y="-23023"/>
                  <a:pt x="1858402" y="-39932"/>
                  <a:pt x="2164914" y="0"/>
                </a:cubicBezTo>
                <a:cubicBezTo>
                  <a:pt x="2164246" y="3685"/>
                  <a:pt x="2166505" y="8716"/>
                  <a:pt x="2164914" y="14207"/>
                </a:cubicBezTo>
                <a:cubicBezTo>
                  <a:pt x="1976116" y="26260"/>
                  <a:pt x="1863937" y="685"/>
                  <a:pt x="1580387" y="14207"/>
                </a:cubicBezTo>
                <a:cubicBezTo>
                  <a:pt x="1327531" y="24137"/>
                  <a:pt x="1202757" y="-4171"/>
                  <a:pt x="1060808" y="14207"/>
                </a:cubicBezTo>
                <a:cubicBezTo>
                  <a:pt x="937568" y="-16286"/>
                  <a:pt x="646358" y="21373"/>
                  <a:pt x="562878" y="14207"/>
                </a:cubicBezTo>
                <a:cubicBezTo>
                  <a:pt x="417134" y="-23042"/>
                  <a:pt x="210703" y="6998"/>
                  <a:pt x="0" y="14207"/>
                </a:cubicBezTo>
                <a:cubicBezTo>
                  <a:pt x="369" y="9010"/>
                  <a:pt x="622" y="3759"/>
                  <a:pt x="0" y="0"/>
                </a:cubicBezTo>
                <a:close/>
              </a:path>
              <a:path w="2164914" h="14207" stroke="0" extrusionOk="0">
                <a:moveTo>
                  <a:pt x="0" y="0"/>
                </a:moveTo>
                <a:cubicBezTo>
                  <a:pt x="203088" y="-532"/>
                  <a:pt x="362463" y="1191"/>
                  <a:pt x="497930" y="0"/>
                </a:cubicBezTo>
                <a:cubicBezTo>
                  <a:pt x="622614" y="-24508"/>
                  <a:pt x="949812" y="-881"/>
                  <a:pt x="1082457" y="0"/>
                </a:cubicBezTo>
                <a:cubicBezTo>
                  <a:pt x="1196728" y="34393"/>
                  <a:pt x="1393421" y="-13656"/>
                  <a:pt x="1558738" y="0"/>
                </a:cubicBezTo>
                <a:cubicBezTo>
                  <a:pt x="1717393" y="14486"/>
                  <a:pt x="1968216" y="21680"/>
                  <a:pt x="2164914" y="0"/>
                </a:cubicBezTo>
                <a:cubicBezTo>
                  <a:pt x="2164832" y="2863"/>
                  <a:pt x="2165996" y="8183"/>
                  <a:pt x="2164914" y="14207"/>
                </a:cubicBezTo>
                <a:cubicBezTo>
                  <a:pt x="1934566" y="40978"/>
                  <a:pt x="1867668" y="976"/>
                  <a:pt x="1645335" y="14207"/>
                </a:cubicBezTo>
                <a:cubicBezTo>
                  <a:pt x="1420487" y="1685"/>
                  <a:pt x="1244256" y="23717"/>
                  <a:pt x="1060808" y="14207"/>
                </a:cubicBezTo>
                <a:cubicBezTo>
                  <a:pt x="923980" y="12728"/>
                  <a:pt x="734492" y="36145"/>
                  <a:pt x="541229" y="14207"/>
                </a:cubicBezTo>
                <a:cubicBezTo>
                  <a:pt x="341705" y="7208"/>
                  <a:pt x="205883" y="-15060"/>
                  <a:pt x="0" y="14207"/>
                </a:cubicBezTo>
                <a:cubicBezTo>
                  <a:pt x="570" y="8720"/>
                  <a:pt x="560" y="5575"/>
                  <a:pt x="0" y="0"/>
                </a:cubicBezTo>
                <a:close/>
              </a:path>
              <a:path w="2164914" h="14207" fill="none" stroke="0" extrusionOk="0">
                <a:moveTo>
                  <a:pt x="0" y="0"/>
                </a:moveTo>
                <a:cubicBezTo>
                  <a:pt x="186324" y="-26303"/>
                  <a:pt x="279359" y="39677"/>
                  <a:pt x="519579" y="0"/>
                </a:cubicBezTo>
                <a:cubicBezTo>
                  <a:pt x="766292" y="-32071"/>
                  <a:pt x="856003" y="2764"/>
                  <a:pt x="1017510" y="0"/>
                </a:cubicBezTo>
                <a:cubicBezTo>
                  <a:pt x="1152398" y="-37971"/>
                  <a:pt x="1347051" y="22395"/>
                  <a:pt x="1515440" y="0"/>
                </a:cubicBezTo>
                <a:cubicBezTo>
                  <a:pt x="1679704" y="2771"/>
                  <a:pt x="1832088" y="-12569"/>
                  <a:pt x="2164914" y="0"/>
                </a:cubicBezTo>
                <a:cubicBezTo>
                  <a:pt x="2163958" y="3620"/>
                  <a:pt x="2165049" y="9925"/>
                  <a:pt x="2164914" y="14207"/>
                </a:cubicBezTo>
                <a:cubicBezTo>
                  <a:pt x="1990455" y="18691"/>
                  <a:pt x="1816505" y="10539"/>
                  <a:pt x="1580387" y="14207"/>
                </a:cubicBezTo>
                <a:cubicBezTo>
                  <a:pt x="1319266" y="16913"/>
                  <a:pt x="1160729" y="31017"/>
                  <a:pt x="1060808" y="14207"/>
                </a:cubicBezTo>
                <a:cubicBezTo>
                  <a:pt x="944823" y="14403"/>
                  <a:pt x="691488" y="31265"/>
                  <a:pt x="562878" y="14207"/>
                </a:cubicBezTo>
                <a:cubicBezTo>
                  <a:pt x="495148" y="-27805"/>
                  <a:pt x="170263" y="2161"/>
                  <a:pt x="0" y="14207"/>
                </a:cubicBezTo>
                <a:cubicBezTo>
                  <a:pt x="754" y="9094"/>
                  <a:pt x="20" y="4436"/>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164914"/>
                      <a:gd name="connsiteY0" fmla="*/ 0 h 14207"/>
                      <a:gd name="connsiteX1" fmla="*/ 519579 w 2164914"/>
                      <a:gd name="connsiteY1" fmla="*/ 0 h 14207"/>
                      <a:gd name="connsiteX2" fmla="*/ 1017510 w 2164914"/>
                      <a:gd name="connsiteY2" fmla="*/ 0 h 14207"/>
                      <a:gd name="connsiteX3" fmla="*/ 1515440 w 2164914"/>
                      <a:gd name="connsiteY3" fmla="*/ 0 h 14207"/>
                      <a:gd name="connsiteX4" fmla="*/ 2164914 w 2164914"/>
                      <a:gd name="connsiteY4" fmla="*/ 0 h 14207"/>
                      <a:gd name="connsiteX5" fmla="*/ 2164914 w 2164914"/>
                      <a:gd name="connsiteY5" fmla="*/ 14207 h 14207"/>
                      <a:gd name="connsiteX6" fmla="*/ 1580387 w 2164914"/>
                      <a:gd name="connsiteY6" fmla="*/ 14207 h 14207"/>
                      <a:gd name="connsiteX7" fmla="*/ 1060808 w 2164914"/>
                      <a:gd name="connsiteY7" fmla="*/ 14207 h 14207"/>
                      <a:gd name="connsiteX8" fmla="*/ 562878 w 2164914"/>
                      <a:gd name="connsiteY8" fmla="*/ 14207 h 14207"/>
                      <a:gd name="connsiteX9" fmla="*/ 0 w 2164914"/>
                      <a:gd name="connsiteY9" fmla="*/ 14207 h 14207"/>
                      <a:gd name="connsiteX10" fmla="*/ 0 w 2164914"/>
                      <a:gd name="connsiteY10" fmla="*/ 0 h 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4914" h="14207" fill="none" extrusionOk="0">
                        <a:moveTo>
                          <a:pt x="0" y="0"/>
                        </a:moveTo>
                        <a:cubicBezTo>
                          <a:pt x="182564" y="-20721"/>
                          <a:pt x="284946" y="14297"/>
                          <a:pt x="519579" y="0"/>
                        </a:cubicBezTo>
                        <a:cubicBezTo>
                          <a:pt x="754212" y="-14297"/>
                          <a:pt x="876348" y="4216"/>
                          <a:pt x="1017510" y="0"/>
                        </a:cubicBezTo>
                        <a:cubicBezTo>
                          <a:pt x="1158672" y="-4216"/>
                          <a:pt x="1352071" y="12806"/>
                          <a:pt x="1515440" y="0"/>
                        </a:cubicBezTo>
                        <a:cubicBezTo>
                          <a:pt x="1678809" y="-12806"/>
                          <a:pt x="1854684" y="-14459"/>
                          <a:pt x="2164914" y="0"/>
                        </a:cubicBezTo>
                        <a:cubicBezTo>
                          <a:pt x="2164943" y="3358"/>
                          <a:pt x="2165555" y="8965"/>
                          <a:pt x="2164914" y="14207"/>
                        </a:cubicBezTo>
                        <a:cubicBezTo>
                          <a:pt x="1974423" y="20155"/>
                          <a:pt x="1834774" y="18186"/>
                          <a:pt x="1580387" y="14207"/>
                        </a:cubicBezTo>
                        <a:cubicBezTo>
                          <a:pt x="1326000" y="10228"/>
                          <a:pt x="1183485" y="17807"/>
                          <a:pt x="1060808" y="14207"/>
                        </a:cubicBezTo>
                        <a:cubicBezTo>
                          <a:pt x="938131" y="10607"/>
                          <a:pt x="669324" y="32419"/>
                          <a:pt x="562878" y="14207"/>
                        </a:cubicBezTo>
                        <a:cubicBezTo>
                          <a:pt x="456432" y="-4005"/>
                          <a:pt x="213930" y="2211"/>
                          <a:pt x="0" y="14207"/>
                        </a:cubicBezTo>
                        <a:cubicBezTo>
                          <a:pt x="302" y="8391"/>
                          <a:pt x="387" y="3714"/>
                          <a:pt x="0" y="0"/>
                        </a:cubicBezTo>
                        <a:close/>
                      </a:path>
                      <a:path w="2164914" h="14207" stroke="0" extrusionOk="0">
                        <a:moveTo>
                          <a:pt x="0" y="0"/>
                        </a:moveTo>
                        <a:cubicBezTo>
                          <a:pt x="184232" y="-18218"/>
                          <a:pt x="385690" y="1729"/>
                          <a:pt x="497930" y="0"/>
                        </a:cubicBezTo>
                        <a:cubicBezTo>
                          <a:pt x="610170" y="-1729"/>
                          <a:pt x="948726" y="-22998"/>
                          <a:pt x="1082457" y="0"/>
                        </a:cubicBezTo>
                        <a:cubicBezTo>
                          <a:pt x="1216188" y="22998"/>
                          <a:pt x="1375958" y="-15132"/>
                          <a:pt x="1558738" y="0"/>
                        </a:cubicBezTo>
                        <a:cubicBezTo>
                          <a:pt x="1741518" y="15132"/>
                          <a:pt x="1960091" y="26931"/>
                          <a:pt x="2164914" y="0"/>
                        </a:cubicBezTo>
                        <a:cubicBezTo>
                          <a:pt x="2165017" y="3824"/>
                          <a:pt x="2165370" y="8471"/>
                          <a:pt x="2164914" y="14207"/>
                        </a:cubicBezTo>
                        <a:cubicBezTo>
                          <a:pt x="1934490" y="29613"/>
                          <a:pt x="1870897" y="949"/>
                          <a:pt x="1645335" y="14207"/>
                        </a:cubicBezTo>
                        <a:cubicBezTo>
                          <a:pt x="1419773" y="27465"/>
                          <a:pt x="1220580" y="35690"/>
                          <a:pt x="1060808" y="14207"/>
                        </a:cubicBezTo>
                        <a:cubicBezTo>
                          <a:pt x="901036" y="-7276"/>
                          <a:pt x="733463" y="40176"/>
                          <a:pt x="541229" y="14207"/>
                        </a:cubicBezTo>
                        <a:cubicBezTo>
                          <a:pt x="348995" y="-11762"/>
                          <a:pt x="193169" y="17159"/>
                          <a:pt x="0" y="14207"/>
                        </a:cubicBezTo>
                        <a:cubicBezTo>
                          <a:pt x="560" y="8860"/>
                          <a:pt x="170" y="555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ABB118F-3B60-D34E-9CF3-2DE9E7CA459F}"/>
              </a:ext>
            </a:extLst>
          </p:cNvPr>
          <p:cNvSpPr>
            <a:spLocks noGrp="1"/>
          </p:cNvSpPr>
          <p:nvPr>
            <p:ph idx="1"/>
          </p:nvPr>
        </p:nvSpPr>
        <p:spPr>
          <a:xfrm>
            <a:off x="398799" y="2231816"/>
            <a:ext cx="2643955" cy="2579667"/>
          </a:xfrm>
        </p:spPr>
        <p:txBody>
          <a:bodyPr>
            <a:normAutofit/>
          </a:bodyPr>
          <a:lstStyle/>
          <a:p>
            <a:r>
              <a:rPr lang="tr-TR" sz="1500" dirty="0">
                <a:latin typeface="Times New Roman" panose="02020603050405020304" pitchFamily="18" charset="0"/>
                <a:cs typeface="Times New Roman" panose="02020603050405020304" pitchFamily="18" charset="0"/>
              </a:rPr>
              <a:t>An </a:t>
            </a:r>
            <a:r>
              <a:rPr lang="tr-TR" sz="1500" dirty="0" err="1">
                <a:latin typeface="Times New Roman" panose="02020603050405020304" pitchFamily="18" charset="0"/>
                <a:cs typeface="Times New Roman" panose="02020603050405020304" pitchFamily="18" charset="0"/>
              </a:rPr>
              <a:t>epic</a:t>
            </a:r>
            <a:r>
              <a:rPr lang="tr-TR" sz="1500" dirty="0">
                <a:latin typeface="Times New Roman" panose="02020603050405020304" pitchFamily="18" charset="0"/>
                <a:cs typeface="Times New Roman" panose="02020603050405020304" pitchFamily="18" charset="0"/>
              </a:rPr>
              <a:t> is a set of </a:t>
            </a:r>
            <a:r>
              <a:rPr lang="tr-TR" sz="1500" dirty="0" err="1">
                <a:latin typeface="Times New Roman" panose="02020603050405020304" pitchFamily="18" charset="0"/>
                <a:cs typeface="Times New Roman" panose="02020603050405020304" pitchFamily="18" charset="0"/>
              </a:rPr>
              <a:t>jobs</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that</a:t>
            </a:r>
            <a:r>
              <a:rPr lang="tr-TR" sz="1500" dirty="0">
                <a:latin typeface="Times New Roman" panose="02020603050405020304" pitchFamily="18" charset="0"/>
                <a:cs typeface="Times New Roman" panose="02020603050405020304" pitchFamily="18" charset="0"/>
              </a:rPr>
              <a:t> can be </a:t>
            </a:r>
            <a:r>
              <a:rPr lang="tr-TR" sz="1500" dirty="0" err="1">
                <a:latin typeface="Times New Roman" panose="02020603050405020304" pitchFamily="18" charset="0"/>
                <a:cs typeface="Times New Roman" panose="02020603050405020304" pitchFamily="18" charset="0"/>
              </a:rPr>
              <a:t>divided</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into</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manageable</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and</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shippable</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user</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stories</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based</a:t>
            </a:r>
            <a:r>
              <a:rPr lang="tr-TR" sz="1500" dirty="0">
                <a:latin typeface="Times New Roman" panose="02020603050405020304" pitchFamily="18" charset="0"/>
                <a:cs typeface="Times New Roman" panose="02020603050405020304" pitchFamily="18" charset="0"/>
              </a:rPr>
              <a:t> on </a:t>
            </a:r>
            <a:r>
              <a:rPr lang="tr-TR" sz="1500" dirty="0" err="1">
                <a:latin typeface="Times New Roman" panose="02020603050405020304" pitchFamily="18" charset="0"/>
                <a:cs typeface="Times New Roman" panose="02020603050405020304" pitchFamily="18" charset="0"/>
              </a:rPr>
              <a:t>the</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needs</a:t>
            </a:r>
            <a:r>
              <a:rPr lang="tr-TR" sz="1500" dirty="0">
                <a:latin typeface="Times New Roman" panose="02020603050405020304" pitchFamily="18" charset="0"/>
                <a:cs typeface="Times New Roman" panose="02020603050405020304" pitchFamily="18" charset="0"/>
              </a:rPr>
              <a:t> of </a:t>
            </a:r>
            <a:r>
              <a:rPr lang="tr-TR" sz="1500" dirty="0" err="1">
                <a:latin typeface="Times New Roman" panose="02020603050405020304" pitchFamily="18" charset="0"/>
                <a:cs typeface="Times New Roman" panose="02020603050405020304" pitchFamily="18" charset="0"/>
              </a:rPr>
              <a:t>customers</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Epic</a:t>
            </a:r>
            <a:r>
              <a:rPr lang="tr-TR" sz="1500" dirty="0">
                <a:latin typeface="Times New Roman" panose="02020603050405020304" pitchFamily="18" charset="0"/>
                <a:cs typeface="Times New Roman" panose="02020603050405020304" pitchFamily="18" charset="0"/>
              </a:rPr>
              <a:t> is </a:t>
            </a:r>
            <a:r>
              <a:rPr lang="tr-TR" sz="1500" dirty="0" err="1">
                <a:latin typeface="Times New Roman" panose="02020603050405020304" pitchFamily="18" charset="0"/>
                <a:cs typeface="Times New Roman" panose="02020603050405020304" pitchFamily="18" charset="0"/>
              </a:rPr>
              <a:t>the</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best</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way</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to</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group</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similar</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user</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stories</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It</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may</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take</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several</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sprints</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to</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complete</a:t>
            </a:r>
            <a:r>
              <a:rPr lang="tr-TR" sz="1500" dirty="0">
                <a:latin typeface="Times New Roman" panose="02020603050405020304" pitchFamily="18" charset="0"/>
                <a:cs typeface="Times New Roman" panose="02020603050405020304" pitchFamily="18" charset="0"/>
              </a:rPr>
              <a:t> an </a:t>
            </a:r>
            <a:r>
              <a:rPr lang="tr-TR" sz="1500" dirty="0" err="1">
                <a:latin typeface="Times New Roman" panose="02020603050405020304" pitchFamily="18" charset="0"/>
                <a:cs typeface="Times New Roman" panose="02020603050405020304" pitchFamily="18" charset="0"/>
              </a:rPr>
              <a:t>epic</a:t>
            </a:r>
            <a:r>
              <a:rPr lang="tr-TR" sz="1500" dirty="0">
                <a:latin typeface="Times New Roman" panose="02020603050405020304" pitchFamily="18" charset="0"/>
                <a:cs typeface="Times New Roman" panose="02020603050405020304" pitchFamily="18" charset="0"/>
              </a:rPr>
              <a:t>.</a:t>
            </a:r>
          </a:p>
        </p:txBody>
      </p:sp>
      <p:pic>
        <p:nvPicPr>
          <p:cNvPr id="5" name="Picture 4" descr="Office items on a table">
            <a:extLst>
              <a:ext uri="{FF2B5EF4-FFF2-40B4-BE49-F238E27FC236}">
                <a16:creationId xmlns:a16="http://schemas.microsoft.com/office/drawing/2014/main" id="{6B3E57E1-B3E8-C8CB-1E91-7108462F0ED4}"/>
              </a:ext>
            </a:extLst>
          </p:cNvPr>
          <p:cNvPicPr>
            <a:picLocks noChangeAspect="1"/>
          </p:cNvPicPr>
          <p:nvPr/>
        </p:nvPicPr>
        <p:blipFill rotWithShape="1">
          <a:blip r:embed="rId2"/>
          <a:srcRect l="24262" r="15001" b="-1"/>
          <a:stretch/>
        </p:blipFill>
        <p:spPr>
          <a:xfrm>
            <a:off x="3309439" y="10"/>
            <a:ext cx="4285799" cy="532764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97414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6E855-6709-8142-AA41-781A007EC28B}"/>
              </a:ext>
            </a:extLst>
          </p:cNvPr>
          <p:cNvSpPr>
            <a:spLocks noGrp="1"/>
          </p:cNvSpPr>
          <p:nvPr>
            <p:ph type="title"/>
          </p:nvPr>
        </p:nvSpPr>
        <p:spPr>
          <a:xfrm>
            <a:off x="299693" y="2915407"/>
            <a:ext cx="2050377" cy="1905375"/>
          </a:xfrm>
        </p:spPr>
        <p:txBody>
          <a:bodyPr anchor="ctr">
            <a:normAutofit/>
          </a:bodyPr>
          <a:lstStyle/>
          <a:p>
            <a:br>
              <a:rPr lang="tr-TR" sz="2100" b="1">
                <a:latin typeface="Times New Roman" panose="02020603050405020304" pitchFamily="18" charset="0"/>
                <a:cs typeface="Times New Roman" panose="02020603050405020304" pitchFamily="18" charset="0"/>
              </a:rPr>
            </a:br>
            <a:r>
              <a:rPr lang="tr-TR" sz="2100" b="1">
                <a:latin typeface="Times New Roman" panose="02020603050405020304" pitchFamily="18" charset="0"/>
                <a:cs typeface="Times New Roman" panose="02020603050405020304" pitchFamily="18" charset="0"/>
              </a:rPr>
              <a:t>Explain how a subtask is created in Jira Software.</a:t>
            </a:r>
            <a:br>
              <a:rPr lang="tr-TR" sz="2100"/>
            </a:br>
            <a:endParaRPr lang="tr-TR" sz="2100"/>
          </a:p>
        </p:txBody>
      </p:sp>
      <p:pic>
        <p:nvPicPr>
          <p:cNvPr id="5" name="Picture 4" descr="Overhead shot of different shapes and sizes of buttons">
            <a:extLst>
              <a:ext uri="{FF2B5EF4-FFF2-40B4-BE49-F238E27FC236}">
                <a16:creationId xmlns:a16="http://schemas.microsoft.com/office/drawing/2014/main" id="{22A5F493-FBB9-8AD7-2B8E-CB29DEB2F997}"/>
              </a:ext>
            </a:extLst>
          </p:cNvPr>
          <p:cNvPicPr>
            <a:picLocks noChangeAspect="1"/>
          </p:cNvPicPr>
          <p:nvPr/>
        </p:nvPicPr>
        <p:blipFill rotWithShape="1">
          <a:blip r:embed="rId2"/>
          <a:srcRect t="30728" r="-2" b="12420"/>
          <a:stretch/>
        </p:blipFill>
        <p:spPr>
          <a:xfrm>
            <a:off x="20" y="10"/>
            <a:ext cx="7596167" cy="2882586"/>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İçerik Yer Tutucusu 2">
            <a:extLst>
              <a:ext uri="{FF2B5EF4-FFF2-40B4-BE49-F238E27FC236}">
                <a16:creationId xmlns:a16="http://schemas.microsoft.com/office/drawing/2014/main" id="{E81CE3D7-1342-E146-A246-BD5C729E03C7}"/>
              </a:ext>
            </a:extLst>
          </p:cNvPr>
          <p:cNvSpPr>
            <a:spLocks noGrp="1"/>
          </p:cNvSpPr>
          <p:nvPr>
            <p:ph idx="1"/>
          </p:nvPr>
        </p:nvSpPr>
        <p:spPr>
          <a:xfrm>
            <a:off x="2631738" y="2915408"/>
            <a:ext cx="4663763" cy="1905374"/>
          </a:xfrm>
        </p:spPr>
        <p:txBody>
          <a:bodyPr anchor="ctr">
            <a:normAutofit/>
          </a:bodyPr>
          <a:lstStyle/>
          <a:p>
            <a:pPr marL="0" indent="0">
              <a:buNone/>
            </a:pPr>
            <a:r>
              <a:rPr lang="tr-TR" sz="1400" dirty="0" err="1">
                <a:latin typeface="Times New Roman" panose="02020603050405020304" pitchFamily="18" charset="0"/>
                <a:cs typeface="Times New Roman" panose="02020603050405020304" pitchFamily="18" charset="0"/>
              </a:rPr>
              <a:t>Follow</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these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steps</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to</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create</a:t>
            </a:r>
            <a:r>
              <a:rPr lang="tr-TR" sz="1400" dirty="0">
                <a:latin typeface="Times New Roman" panose="02020603050405020304" pitchFamily="18" charset="0"/>
                <a:cs typeface="Times New Roman" panose="02020603050405020304" pitchFamily="18" charset="0"/>
              </a:rPr>
              <a:t> a </a:t>
            </a:r>
            <a:r>
              <a:rPr lang="tr-TR" sz="1400" dirty="0" err="1">
                <a:latin typeface="Times New Roman" panose="02020603050405020304" pitchFamily="18" charset="0"/>
                <a:cs typeface="Times New Roman" panose="02020603050405020304" pitchFamily="18" charset="0"/>
              </a:rPr>
              <a:t>subtask</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Click</a:t>
            </a:r>
            <a:r>
              <a:rPr lang="tr-TR" sz="1400" dirty="0">
                <a:latin typeface="Times New Roman" panose="02020603050405020304" pitchFamily="18" charset="0"/>
                <a:cs typeface="Times New Roman" panose="02020603050405020304" pitchFamily="18" charset="0"/>
              </a:rPr>
              <a:t> on an </a:t>
            </a:r>
            <a:r>
              <a:rPr lang="tr-TR" sz="1400" dirty="0" err="1">
                <a:latin typeface="Times New Roman" panose="02020603050405020304" pitchFamily="18" charset="0"/>
                <a:cs typeface="Times New Roman" panose="02020603050405020304" pitchFamily="18" charset="0"/>
              </a:rPr>
              <a:t>issue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where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you</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want</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subtasks</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to</a:t>
            </a:r>
            <a:r>
              <a:rPr lang="tr-TR" sz="1400" dirty="0">
                <a:latin typeface="Times New Roman" panose="02020603050405020304" pitchFamily="18" charset="0"/>
                <a:cs typeface="Times New Roman" panose="02020603050405020304" pitchFamily="18" charset="0"/>
              </a:rPr>
              <a:t> be </a:t>
            </a:r>
            <a:r>
              <a:rPr lang="tr-TR" sz="1400" dirty="0" err="1">
                <a:latin typeface="Times New Roman" panose="02020603050405020304" pitchFamily="18" charset="0"/>
                <a:cs typeface="Times New Roman" panose="02020603050405020304" pitchFamily="18" charset="0"/>
              </a:rPr>
              <a:t>created</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From</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the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dialog</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box</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click</a:t>
            </a:r>
            <a:r>
              <a:rPr lang="tr-TR" sz="1400" dirty="0">
                <a:latin typeface="Times New Roman" panose="02020603050405020304" pitchFamily="18" charset="0"/>
                <a:cs typeface="Times New Roman" panose="02020603050405020304" pitchFamily="18" charset="0"/>
              </a:rPr>
              <a:t> on </a:t>
            </a:r>
            <a:r>
              <a:rPr lang="tr-TR" sz="1400" dirty="0" err="1">
                <a:latin typeface="Times New Roman" panose="02020603050405020304" pitchFamily="18" charset="0"/>
                <a:cs typeface="Times New Roman" panose="02020603050405020304" pitchFamily="18" charset="0"/>
              </a:rPr>
              <a:t>the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Create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subtask</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button</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Add</a:t>
            </a:r>
            <a:r>
              <a:rPr lang="tr-TR" sz="1400" dirty="0">
                <a:latin typeface="Times New Roman" panose="02020603050405020304" pitchFamily="18" charset="0"/>
                <a:cs typeface="Times New Roman" panose="02020603050405020304" pitchFamily="18" charset="0"/>
              </a:rPr>
              <a:t> a </a:t>
            </a:r>
            <a:r>
              <a:rPr lang="tr-TR" sz="1400" dirty="0" err="1">
                <a:latin typeface="Times New Roman" panose="02020603050405020304" pitchFamily="18" charset="0"/>
                <a:cs typeface="Times New Roman" panose="02020603050405020304" pitchFamily="18" charset="0"/>
              </a:rPr>
              <a:t>summary</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to</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your</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subtask</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and</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click</a:t>
            </a:r>
            <a:r>
              <a:rPr lang="tr-TR" sz="1400" dirty="0">
                <a:latin typeface="Times New Roman" panose="02020603050405020304" pitchFamily="18" charset="0"/>
                <a:cs typeface="Times New Roman" panose="02020603050405020304" pitchFamily="18" charset="0"/>
              </a:rPr>
              <a:t> on "</a:t>
            </a:r>
            <a:r>
              <a:rPr lang="tr-TR" sz="1400" dirty="0" err="1">
                <a:latin typeface="Times New Roman" panose="02020603050405020304" pitchFamily="18" charset="0"/>
                <a:cs typeface="Times New Roman" panose="02020603050405020304" pitchFamily="18" charset="0"/>
              </a:rPr>
              <a:t>Create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button</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Click</a:t>
            </a:r>
            <a:r>
              <a:rPr lang="tr-TR" sz="1400" dirty="0">
                <a:latin typeface="Times New Roman" panose="02020603050405020304" pitchFamily="18" charset="0"/>
                <a:cs typeface="Times New Roman" panose="02020603050405020304" pitchFamily="18" charset="0"/>
              </a:rPr>
              <a:t> on a </a:t>
            </a:r>
            <a:r>
              <a:rPr lang="tr-TR" sz="1400" dirty="0" err="1">
                <a:latin typeface="Times New Roman" panose="02020603050405020304" pitchFamily="18" charset="0"/>
                <a:cs typeface="Times New Roman" panose="02020603050405020304" pitchFamily="18" charset="0"/>
              </a:rPr>
              <a:t>subtask</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that</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you</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have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created</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and</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you</a:t>
            </a:r>
            <a:r>
              <a:rPr lang="tr-TR" sz="1400" dirty="0">
                <a:latin typeface="Times New Roman" panose="02020603050405020304" pitchFamily="18" charset="0"/>
                <a:cs typeface="Times New Roman" panose="02020603050405020304" pitchFamily="18" charset="0"/>
              </a:rPr>
              <a:t> can do </a:t>
            </a:r>
            <a:r>
              <a:rPr lang="tr-TR" sz="1400" dirty="0" err="1">
                <a:latin typeface="Times New Roman" panose="02020603050405020304" pitchFamily="18" charset="0"/>
                <a:cs typeface="Times New Roman" panose="02020603050405020304" pitchFamily="18" charset="0"/>
              </a:rPr>
              <a:t>the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followings</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Attach</a:t>
            </a:r>
            <a:r>
              <a:rPr lang="tr-TR" sz="1400" dirty="0">
                <a:latin typeface="Times New Roman" panose="02020603050405020304" pitchFamily="18" charset="0"/>
                <a:cs typeface="Times New Roman" panose="02020603050405020304" pitchFamily="18" charset="0"/>
              </a:rPr>
              <a:t> file, Link </a:t>
            </a:r>
            <a:r>
              <a:rPr lang="tr-TR" sz="1400" dirty="0" err="1">
                <a:latin typeface="Times New Roman" panose="02020603050405020304" pitchFamily="18" charset="0"/>
                <a:cs typeface="Times New Roman" panose="02020603050405020304" pitchFamily="18" charset="0"/>
              </a:rPr>
              <a:t>issue</a:t>
            </a:r>
            <a:r>
              <a:rPr lang="tr-TR" sz="1400" dirty="0">
                <a:latin typeface="Times New Roman" panose="02020603050405020304" pitchFamily="18" charset="0"/>
                <a:cs typeface="Times New Roman" panose="02020603050405020304" pitchFamily="18" charset="0"/>
              </a:rPr>
              <a:t>, Link </a:t>
            </a:r>
            <a:r>
              <a:rPr lang="tr-TR" sz="1400" dirty="0" err="1">
                <a:latin typeface="Times New Roman" panose="02020603050405020304" pitchFamily="18" charset="0"/>
                <a:cs typeface="Times New Roman" panose="02020603050405020304" pitchFamily="18" charset="0"/>
              </a:rPr>
              <a:t>page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Change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status</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Assign</a:t>
            </a:r>
            <a:r>
              <a:rPr lang="tr-TR" sz="1400" dirty="0">
                <a:latin typeface="Times New Roman" panose="02020603050405020304" pitchFamily="18" charset="0"/>
                <a:cs typeface="Times New Roman" panose="02020603050405020304" pitchFamily="18" charset="0"/>
              </a:rPr>
              <a:t> an </a:t>
            </a:r>
            <a:r>
              <a:rPr lang="tr-TR" sz="1400" dirty="0" err="1">
                <a:latin typeface="Times New Roman" panose="02020603050405020304" pitchFamily="18" charset="0"/>
                <a:cs typeface="Times New Roman" panose="02020603050405020304" pitchFamily="18" charset="0"/>
              </a:rPr>
              <a:t>assignee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Assign</a:t>
            </a:r>
            <a:r>
              <a:rPr lang="tr-TR" sz="1400" dirty="0">
                <a:latin typeface="Times New Roman" panose="02020603050405020304" pitchFamily="18" charset="0"/>
                <a:cs typeface="Times New Roman" panose="02020603050405020304" pitchFamily="18" charset="0"/>
              </a:rPr>
              <a:t> an </a:t>
            </a:r>
            <a:r>
              <a:rPr lang="tr-TR" sz="1400" dirty="0" err="1">
                <a:latin typeface="Times New Roman" panose="02020603050405020304" pitchFamily="18" charset="0"/>
                <a:cs typeface="Times New Roman" panose="02020603050405020304" pitchFamily="18" charset="0"/>
              </a:rPr>
              <a:t>reporter</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Edit</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labels</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Determine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priority</a:t>
            </a:r>
            <a:r>
              <a:rPr lang="tr-TR"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1855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CBE098-C2B9-FE87-A065-3A68C9617EB1}"/>
              </a:ext>
            </a:extLst>
          </p:cNvPr>
          <p:cNvPicPr>
            <a:picLocks noChangeAspect="1"/>
          </p:cNvPicPr>
          <p:nvPr/>
        </p:nvPicPr>
        <p:blipFill rotWithShape="1">
          <a:blip r:embed="rId2"/>
          <a:srcRect t="6486" r="-2" b="-2"/>
          <a:stretch/>
        </p:blipFill>
        <p:spPr>
          <a:xfrm>
            <a:off x="-1" y="10"/>
            <a:ext cx="7596187" cy="5327640"/>
          </a:xfrm>
          <a:prstGeom prst="rect">
            <a:avLst/>
          </a:prstGeom>
        </p:spPr>
      </p:pic>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9529" y="0"/>
            <a:ext cx="5066657" cy="532765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A4372F86-3818-7D42-AB47-EDA948AE1EA5}"/>
              </a:ext>
            </a:extLst>
          </p:cNvPr>
          <p:cNvSpPr>
            <a:spLocks noGrp="1"/>
          </p:cNvSpPr>
          <p:nvPr>
            <p:ph type="title"/>
          </p:nvPr>
        </p:nvSpPr>
        <p:spPr>
          <a:xfrm>
            <a:off x="2894977" y="249939"/>
            <a:ext cx="4300300" cy="882300"/>
          </a:xfrm>
        </p:spPr>
        <p:txBody>
          <a:bodyPr>
            <a:normAutofit/>
          </a:bodyPr>
          <a:lstStyle/>
          <a:p>
            <a:r>
              <a:rPr lang="tr-TR" sz="1900" b="1" dirty="0" err="1">
                <a:latin typeface="Times New Roman" panose="02020603050405020304" pitchFamily="18" charset="0"/>
                <a:cs typeface="Times New Roman" panose="02020603050405020304" pitchFamily="18" charset="0"/>
              </a:rPr>
              <a:t>Which</a:t>
            </a:r>
            <a:r>
              <a:rPr lang="tr-TR" sz="1900" b="1" dirty="0">
                <a:latin typeface="Times New Roman" panose="02020603050405020304" pitchFamily="18" charset="0"/>
                <a:cs typeface="Times New Roman" panose="02020603050405020304" pitchFamily="18" charset="0"/>
              </a:rPr>
              <a:t> </a:t>
            </a:r>
            <a:r>
              <a:rPr lang="tr-TR" sz="1900" b="1" dirty="0" err="1">
                <a:latin typeface="Times New Roman" panose="02020603050405020304" pitchFamily="18" charset="0"/>
                <a:cs typeface="Times New Roman" panose="02020603050405020304" pitchFamily="18" charset="0"/>
              </a:rPr>
              <a:t>hosting</a:t>
            </a:r>
            <a:r>
              <a:rPr lang="tr-TR" sz="1900" b="1" dirty="0">
                <a:latin typeface="Times New Roman" panose="02020603050405020304" pitchFamily="18" charset="0"/>
                <a:cs typeface="Times New Roman" panose="02020603050405020304" pitchFamily="18" charset="0"/>
              </a:rPr>
              <a:t> </a:t>
            </a:r>
            <a:r>
              <a:rPr lang="tr-TR" sz="1900" b="1" dirty="0" err="1">
                <a:latin typeface="Times New Roman" panose="02020603050405020304" pitchFamily="18" charset="0"/>
                <a:cs typeface="Times New Roman" panose="02020603050405020304" pitchFamily="18" charset="0"/>
              </a:rPr>
              <a:t>options</a:t>
            </a:r>
            <a:r>
              <a:rPr lang="tr-TR" sz="1900" b="1" dirty="0">
                <a:latin typeface="Times New Roman" panose="02020603050405020304" pitchFamily="18" charset="0"/>
                <a:cs typeface="Times New Roman" panose="02020603050405020304" pitchFamily="18" charset="0"/>
              </a:rPr>
              <a:t> </a:t>
            </a:r>
            <a:r>
              <a:rPr lang="tr-TR" sz="1900" b="1" dirty="0" err="1">
                <a:latin typeface="Times New Roman" panose="02020603050405020304" pitchFamily="18" charset="0"/>
                <a:cs typeface="Times New Roman" panose="02020603050405020304" pitchFamily="18" charset="0"/>
              </a:rPr>
              <a:t>are</a:t>
            </a:r>
            <a:r>
              <a:rPr lang="tr-TR" sz="1900" b="1" dirty="0">
                <a:latin typeface="Times New Roman" panose="02020603050405020304" pitchFamily="18" charset="0"/>
                <a:cs typeface="Times New Roman" panose="02020603050405020304" pitchFamily="18" charset="0"/>
              </a:rPr>
              <a:t> </a:t>
            </a:r>
            <a:r>
              <a:rPr lang="tr-TR" sz="1900" b="1" dirty="0" err="1">
                <a:latin typeface="Times New Roman" panose="02020603050405020304" pitchFamily="18" charset="0"/>
                <a:cs typeface="Times New Roman" panose="02020603050405020304" pitchFamily="18" charset="0"/>
              </a:rPr>
              <a:t>available</a:t>
            </a:r>
            <a:r>
              <a:rPr lang="tr-TR" sz="1900" b="1" dirty="0">
                <a:latin typeface="Times New Roman" panose="02020603050405020304" pitchFamily="18" charset="0"/>
                <a:cs typeface="Times New Roman" panose="02020603050405020304" pitchFamily="18" charset="0"/>
              </a:rPr>
              <a:t> </a:t>
            </a:r>
            <a:r>
              <a:rPr lang="tr-TR" sz="1900" b="1" dirty="0" err="1">
                <a:latin typeface="Times New Roman" panose="02020603050405020304" pitchFamily="18" charset="0"/>
                <a:cs typeface="Times New Roman" panose="02020603050405020304" pitchFamily="18" charset="0"/>
              </a:rPr>
              <a:t>for</a:t>
            </a:r>
            <a:r>
              <a:rPr lang="tr-TR" sz="1900" b="1" dirty="0">
                <a:latin typeface="Times New Roman" panose="02020603050405020304" pitchFamily="18" charset="0"/>
                <a:cs typeface="Times New Roman" panose="02020603050405020304" pitchFamily="18" charset="0"/>
              </a:rPr>
              <a:t> </a:t>
            </a:r>
            <a:r>
              <a:rPr lang="tr-TR" sz="1900" b="1" dirty="0" err="1">
                <a:latin typeface="Times New Roman" panose="02020603050405020304" pitchFamily="18" charset="0"/>
                <a:cs typeface="Times New Roman" panose="02020603050405020304" pitchFamily="18" charset="0"/>
              </a:rPr>
              <a:t>Jira</a:t>
            </a:r>
            <a:r>
              <a:rPr lang="tr-TR" sz="1900" b="1" dirty="0">
                <a:latin typeface="Times New Roman" panose="02020603050405020304" pitchFamily="18" charset="0"/>
                <a:cs typeface="Times New Roman" panose="02020603050405020304" pitchFamily="18" charset="0"/>
              </a:rPr>
              <a:t> Software?</a:t>
            </a:r>
            <a:br>
              <a:rPr lang="tr-TR" sz="1900" b="1" dirty="0">
                <a:latin typeface="Times New Roman" panose="02020603050405020304" pitchFamily="18" charset="0"/>
                <a:cs typeface="Times New Roman" panose="02020603050405020304" pitchFamily="18" charset="0"/>
              </a:rPr>
            </a:br>
            <a:endParaRPr lang="tr-TR" sz="1900" dirty="0">
              <a:latin typeface="Times New Roman" panose="02020603050405020304" pitchFamily="18" charset="0"/>
              <a:cs typeface="Times New Roman" panose="02020603050405020304" pitchFamily="18" charset="0"/>
            </a:endParaRPr>
          </a:p>
        </p:txBody>
      </p:sp>
      <p:grpSp>
        <p:nvGrpSpPr>
          <p:cNvPr id="17" name="Group 11">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 y="553994"/>
            <a:ext cx="665955" cy="1652070"/>
            <a:chOff x="10918968" y="713127"/>
            <a:chExt cx="1273032" cy="2532832"/>
          </a:xfrm>
        </p:grpSpPr>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496604" y="4042458"/>
            <a:ext cx="1567361" cy="631807"/>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89696" y="4487700"/>
            <a:ext cx="377222" cy="30253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E17D1B64-41DF-70B0-7029-375D6962C2A7}"/>
              </a:ext>
            </a:extLst>
          </p:cNvPr>
          <p:cNvGraphicFramePr>
            <a:graphicFrameLocks noGrp="1"/>
          </p:cNvGraphicFramePr>
          <p:nvPr>
            <p:ph idx="1"/>
            <p:extLst>
              <p:ext uri="{D42A27DB-BD31-4B8C-83A1-F6EECF244321}">
                <p14:modId xmlns:p14="http://schemas.microsoft.com/office/powerpoint/2010/main" val="400722171"/>
              </p:ext>
            </p:extLst>
          </p:nvPr>
        </p:nvGraphicFramePr>
        <p:xfrm>
          <a:off x="2894977" y="1385112"/>
          <a:ext cx="4300299" cy="3413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845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96187" cy="532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A6BF4E35-56B4-704C-9849-558A930FD635}"/>
              </a:ext>
            </a:extLst>
          </p:cNvPr>
          <p:cNvSpPr>
            <a:spLocks noGrp="1"/>
          </p:cNvSpPr>
          <p:nvPr>
            <p:ph type="title"/>
          </p:nvPr>
        </p:nvSpPr>
        <p:spPr>
          <a:xfrm>
            <a:off x="400910" y="249939"/>
            <a:ext cx="6794367" cy="882300"/>
          </a:xfrm>
        </p:spPr>
        <p:txBody>
          <a:bodyPr>
            <a:normAutofit/>
          </a:bodyPr>
          <a:lstStyle/>
          <a:p>
            <a:r>
              <a:rPr lang="tr-TR" sz="2500" b="1">
                <a:latin typeface="Times New Roman" panose="02020603050405020304" pitchFamily="18" charset="0"/>
                <a:cs typeface="Times New Roman" panose="02020603050405020304" pitchFamily="18" charset="0"/>
              </a:rPr>
              <a:t>What is referred as issues in Jira?</a:t>
            </a:r>
            <a:br>
              <a:rPr lang="tr-TR" sz="2500" b="1">
                <a:latin typeface="Times New Roman" panose="02020603050405020304" pitchFamily="18" charset="0"/>
                <a:cs typeface="Times New Roman" panose="02020603050405020304" pitchFamily="18" charset="0"/>
              </a:rPr>
            </a:br>
            <a:endParaRPr lang="tr-TR" sz="250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36676" y="1696575"/>
            <a:ext cx="501355" cy="402095"/>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215791" y="1141232"/>
            <a:ext cx="1967635" cy="793159"/>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7777" y="4042458"/>
            <a:ext cx="1567361" cy="631807"/>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29270" y="4487700"/>
            <a:ext cx="377222" cy="30253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D2A06FC5-2DA0-3259-CA2F-F6472D613D28}"/>
              </a:ext>
            </a:extLst>
          </p:cNvPr>
          <p:cNvGraphicFramePr>
            <a:graphicFrameLocks noGrp="1"/>
          </p:cNvGraphicFramePr>
          <p:nvPr>
            <p:ph idx="1"/>
            <p:extLst>
              <p:ext uri="{D42A27DB-BD31-4B8C-83A1-F6EECF244321}">
                <p14:modId xmlns:p14="http://schemas.microsoft.com/office/powerpoint/2010/main" val="33971226"/>
              </p:ext>
            </p:extLst>
          </p:nvPr>
        </p:nvGraphicFramePr>
        <p:xfrm>
          <a:off x="522237" y="1418240"/>
          <a:ext cx="6551712" cy="338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6733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AB4B8D-32D5-8A41-9134-A23EEB9B7B20}"/>
              </a:ext>
            </a:extLst>
          </p:cNvPr>
          <p:cNvSpPr>
            <a:spLocks noGrp="1"/>
          </p:cNvSpPr>
          <p:nvPr>
            <p:ph type="title"/>
          </p:nvPr>
        </p:nvSpPr>
        <p:spPr>
          <a:xfrm>
            <a:off x="326938" y="481952"/>
            <a:ext cx="2372729" cy="4276327"/>
          </a:xfrm>
        </p:spPr>
        <p:txBody>
          <a:bodyPr>
            <a:normAutofit/>
          </a:bodyPr>
          <a:lstStyle/>
          <a:p>
            <a:r>
              <a:rPr lang="tr-TR" sz="2000" b="1" dirty="0" err="1">
                <a:latin typeface="Times New Roman" panose="02020603050405020304" pitchFamily="18" charset="0"/>
                <a:cs typeface="Times New Roman" panose="02020603050405020304" pitchFamily="18" charset="0"/>
              </a:rPr>
              <a:t>What</a:t>
            </a:r>
            <a:r>
              <a:rPr lang="tr-TR" sz="2000" b="1" dirty="0">
                <a:latin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cs typeface="Times New Roman" panose="02020603050405020304" pitchFamily="18" charset="0"/>
              </a:rPr>
              <a:t>are</a:t>
            </a:r>
            <a:r>
              <a:rPr lang="tr-TR" sz="2000" b="1" dirty="0">
                <a:latin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cs typeface="Times New Roman" panose="02020603050405020304" pitchFamily="18" charset="0"/>
              </a:rPr>
              <a:t>the</a:t>
            </a:r>
            <a:r>
              <a:rPr lang="tr-TR" sz="2000" b="1" dirty="0">
                <a:latin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cs typeface="Times New Roman" panose="02020603050405020304" pitchFamily="18" charset="0"/>
              </a:rPr>
              <a:t>agile</a:t>
            </a:r>
            <a:r>
              <a:rPr lang="tr-TR" sz="2000" b="1" dirty="0">
                <a:latin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cs typeface="Times New Roman" panose="02020603050405020304" pitchFamily="18" charset="0"/>
              </a:rPr>
              <a:t>reports</a:t>
            </a:r>
            <a:r>
              <a:rPr lang="tr-TR" sz="2000" b="1" dirty="0">
                <a:latin typeface="Times New Roman" panose="02020603050405020304" pitchFamily="18" charset="0"/>
                <a:cs typeface="Times New Roman" panose="02020603050405020304" pitchFamily="18" charset="0"/>
              </a:rPr>
              <a:t> in </a:t>
            </a:r>
            <a:r>
              <a:rPr lang="tr-TR" sz="2000" b="1" dirty="0" err="1">
                <a:latin typeface="Times New Roman" panose="02020603050405020304" pitchFamily="18" charset="0"/>
                <a:cs typeface="Times New Roman" panose="02020603050405020304" pitchFamily="18" charset="0"/>
              </a:rPr>
              <a:t>Jira</a:t>
            </a:r>
            <a:r>
              <a:rPr lang="tr-TR" sz="2000" b="1" dirty="0">
                <a:latin typeface="Times New Roman" panose="02020603050405020304" pitchFamily="18" charset="0"/>
                <a:cs typeface="Times New Roman" panose="02020603050405020304" pitchFamily="18" charset="0"/>
              </a:rPr>
              <a:t> Software </a:t>
            </a:r>
            <a:r>
              <a:rPr lang="tr-TR" sz="2000" b="1" dirty="0" err="1">
                <a:latin typeface="Times New Roman" panose="02020603050405020304" pitchFamily="18" charset="0"/>
                <a:cs typeface="Times New Roman" panose="02020603050405020304" pitchFamily="18" charset="0"/>
              </a:rPr>
              <a:t>Cloud</a:t>
            </a:r>
            <a:r>
              <a:rPr lang="tr-TR" sz="2000" b="1" dirty="0">
                <a:latin typeface="Times New Roman" panose="02020603050405020304" pitchFamily="18" charset="0"/>
                <a:cs typeface="Times New Roman" panose="02020603050405020304" pitchFamily="18" charset="0"/>
              </a:rPr>
              <a:t>?</a:t>
            </a:r>
            <a:br>
              <a:rPr lang="tr-TR" sz="2000" b="1" dirty="0">
                <a:latin typeface="Times New Roman" panose="02020603050405020304" pitchFamily="18" charset="0"/>
                <a:cs typeface="Times New Roman" panose="02020603050405020304" pitchFamily="18" charset="0"/>
              </a:rPr>
            </a:br>
            <a:endParaRPr lang="tr-TR" sz="2000" dirty="0">
              <a:latin typeface="Times New Roman" panose="02020603050405020304" pitchFamily="18" charset="0"/>
              <a:cs typeface="Times New Roman" panose="02020603050405020304" pitchFamily="18" charset="0"/>
            </a:endParaRPr>
          </a:p>
        </p:txBody>
      </p:sp>
      <p:graphicFrame>
        <p:nvGraphicFramePr>
          <p:cNvPr id="5" name="İçerik Yer Tutucusu 2">
            <a:extLst>
              <a:ext uri="{FF2B5EF4-FFF2-40B4-BE49-F238E27FC236}">
                <a16:creationId xmlns:a16="http://schemas.microsoft.com/office/drawing/2014/main" id="{96B7B180-E49C-8E1F-0D53-A4E9E6D5E24A}"/>
              </a:ext>
            </a:extLst>
          </p:cNvPr>
          <p:cNvGraphicFramePr>
            <a:graphicFrameLocks noGrp="1"/>
          </p:cNvGraphicFramePr>
          <p:nvPr>
            <p:ph idx="1"/>
            <p:extLst>
              <p:ext uri="{D42A27DB-BD31-4B8C-83A1-F6EECF244321}">
                <p14:modId xmlns:p14="http://schemas.microsoft.com/office/powerpoint/2010/main" val="3438282191"/>
              </p:ext>
            </p:extLst>
          </p:nvPr>
        </p:nvGraphicFramePr>
        <p:xfrm>
          <a:off x="3173307" y="481952"/>
          <a:ext cx="3902541" cy="4276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64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94288" cy="5327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6DD86D-BC61-6343-B36B-06E313E8AE4F}"/>
              </a:ext>
            </a:extLst>
          </p:cNvPr>
          <p:cNvSpPr>
            <a:spLocks noGrp="1"/>
          </p:cNvSpPr>
          <p:nvPr>
            <p:ph type="title"/>
          </p:nvPr>
        </p:nvSpPr>
        <p:spPr>
          <a:xfrm>
            <a:off x="398799" y="252763"/>
            <a:ext cx="2721844" cy="1520176"/>
          </a:xfrm>
        </p:spPr>
        <p:txBody>
          <a:bodyPr anchor="b">
            <a:normAutofit/>
          </a:bodyPr>
          <a:lstStyle/>
          <a:p>
            <a:r>
              <a:rPr lang="tr-TR" sz="3100" b="1" dirty="0">
                <a:highlight>
                  <a:srgbClr val="FFFF00"/>
                </a:highlight>
                <a:latin typeface="Times New Roman" panose="02020603050405020304" pitchFamily="18" charset="0"/>
                <a:cs typeface="Times New Roman" panose="02020603050405020304" pitchFamily="18" charset="0"/>
              </a:rPr>
              <a:t>               </a:t>
            </a:r>
            <a:br>
              <a:rPr lang="tr-TR" sz="3100" b="1" dirty="0">
                <a:highlight>
                  <a:srgbClr val="FFFF00"/>
                </a:highlight>
                <a:latin typeface="Times New Roman" panose="02020603050405020304" pitchFamily="18" charset="0"/>
                <a:cs typeface="Times New Roman" panose="02020603050405020304" pitchFamily="18" charset="0"/>
              </a:rPr>
            </a:br>
            <a:r>
              <a:rPr lang="tr-TR" sz="3100" b="1" dirty="0">
                <a:highlight>
                  <a:srgbClr val="FFFF00"/>
                </a:highlight>
                <a:latin typeface="Times New Roman" panose="02020603050405020304" pitchFamily="18" charset="0"/>
                <a:cs typeface="Times New Roman" panose="02020603050405020304" pitchFamily="18" charset="0"/>
              </a:rPr>
              <a:t> </a:t>
            </a:r>
            <a:r>
              <a:rPr lang="tr-TR" sz="3100" b="1" dirty="0" err="1">
                <a:highlight>
                  <a:srgbClr val="FFFF00"/>
                </a:highlight>
                <a:latin typeface="Times New Roman" panose="02020603050405020304" pitchFamily="18" charset="0"/>
                <a:cs typeface="Times New Roman" panose="02020603050405020304" pitchFamily="18" charset="0"/>
              </a:rPr>
              <a:t>What</a:t>
            </a:r>
            <a:r>
              <a:rPr lang="tr-TR" sz="3100" b="1" dirty="0">
                <a:highlight>
                  <a:srgbClr val="FFFF00"/>
                </a:highlight>
                <a:latin typeface="Times New Roman" panose="02020603050405020304" pitchFamily="18" charset="0"/>
                <a:cs typeface="Times New Roman" panose="02020603050405020304" pitchFamily="18" charset="0"/>
              </a:rPr>
              <a:t> is </a:t>
            </a:r>
            <a:r>
              <a:rPr lang="tr-TR" sz="3100" b="1" dirty="0" err="1">
                <a:highlight>
                  <a:srgbClr val="FFFF00"/>
                </a:highlight>
                <a:latin typeface="Times New Roman" panose="02020603050405020304" pitchFamily="18" charset="0"/>
                <a:cs typeface="Times New Roman" panose="02020603050405020304" pitchFamily="18" charset="0"/>
              </a:rPr>
              <a:t>Jira</a:t>
            </a:r>
            <a:r>
              <a:rPr lang="tr-TR" sz="3100" b="1" dirty="0">
                <a:highlight>
                  <a:srgbClr val="FFFF00"/>
                </a:highlight>
                <a:latin typeface="Times New Roman" panose="02020603050405020304" pitchFamily="18" charset="0"/>
                <a:cs typeface="Times New Roman" panose="02020603050405020304" pitchFamily="18" charset="0"/>
              </a:rPr>
              <a:t>?</a:t>
            </a:r>
            <a:br>
              <a:rPr lang="tr-TR" sz="3100" b="1" dirty="0">
                <a:highlight>
                  <a:srgbClr val="FFFF00"/>
                </a:highlight>
                <a:latin typeface="Times New Roman" panose="02020603050405020304" pitchFamily="18" charset="0"/>
                <a:cs typeface="Times New Roman" panose="02020603050405020304" pitchFamily="18" charset="0"/>
              </a:rPr>
            </a:br>
            <a:endParaRPr lang="tr-TR" sz="3100" b="1" dirty="0">
              <a:highlight>
                <a:srgbClr val="FFFF00"/>
              </a:highlight>
              <a:latin typeface="Times New Roman" panose="02020603050405020304" pitchFamily="18" charset="0"/>
              <a:cs typeface="Times New Roman" panose="02020603050405020304" pitchFamily="18" charset="0"/>
            </a:endParaRP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799" y="2009711"/>
            <a:ext cx="2164914" cy="14207"/>
          </a:xfrm>
          <a:custGeom>
            <a:avLst/>
            <a:gdLst>
              <a:gd name="connsiteX0" fmla="*/ 0 w 2164914"/>
              <a:gd name="connsiteY0" fmla="*/ 0 h 14207"/>
              <a:gd name="connsiteX1" fmla="*/ 519579 w 2164914"/>
              <a:gd name="connsiteY1" fmla="*/ 0 h 14207"/>
              <a:gd name="connsiteX2" fmla="*/ 1017510 w 2164914"/>
              <a:gd name="connsiteY2" fmla="*/ 0 h 14207"/>
              <a:gd name="connsiteX3" fmla="*/ 1515440 w 2164914"/>
              <a:gd name="connsiteY3" fmla="*/ 0 h 14207"/>
              <a:gd name="connsiteX4" fmla="*/ 2164914 w 2164914"/>
              <a:gd name="connsiteY4" fmla="*/ 0 h 14207"/>
              <a:gd name="connsiteX5" fmla="*/ 2164914 w 2164914"/>
              <a:gd name="connsiteY5" fmla="*/ 14207 h 14207"/>
              <a:gd name="connsiteX6" fmla="*/ 1580387 w 2164914"/>
              <a:gd name="connsiteY6" fmla="*/ 14207 h 14207"/>
              <a:gd name="connsiteX7" fmla="*/ 1060808 w 2164914"/>
              <a:gd name="connsiteY7" fmla="*/ 14207 h 14207"/>
              <a:gd name="connsiteX8" fmla="*/ 562878 w 2164914"/>
              <a:gd name="connsiteY8" fmla="*/ 14207 h 14207"/>
              <a:gd name="connsiteX9" fmla="*/ 0 w 2164914"/>
              <a:gd name="connsiteY9" fmla="*/ 14207 h 14207"/>
              <a:gd name="connsiteX10" fmla="*/ 0 w 2164914"/>
              <a:gd name="connsiteY10" fmla="*/ 0 h 14207"/>
              <a:gd name="connsiteX0" fmla="*/ 0 w 2164914"/>
              <a:gd name="connsiteY0" fmla="*/ 0 h 14207"/>
              <a:gd name="connsiteX1" fmla="*/ 497930 w 2164914"/>
              <a:gd name="connsiteY1" fmla="*/ 0 h 14207"/>
              <a:gd name="connsiteX2" fmla="*/ 1082457 w 2164914"/>
              <a:gd name="connsiteY2" fmla="*/ 0 h 14207"/>
              <a:gd name="connsiteX3" fmla="*/ 1558738 w 2164914"/>
              <a:gd name="connsiteY3" fmla="*/ 0 h 14207"/>
              <a:gd name="connsiteX4" fmla="*/ 2164914 w 2164914"/>
              <a:gd name="connsiteY4" fmla="*/ 0 h 14207"/>
              <a:gd name="connsiteX5" fmla="*/ 2164914 w 2164914"/>
              <a:gd name="connsiteY5" fmla="*/ 14207 h 14207"/>
              <a:gd name="connsiteX6" fmla="*/ 1645335 w 2164914"/>
              <a:gd name="connsiteY6" fmla="*/ 14207 h 14207"/>
              <a:gd name="connsiteX7" fmla="*/ 1060808 w 2164914"/>
              <a:gd name="connsiteY7" fmla="*/ 14207 h 14207"/>
              <a:gd name="connsiteX8" fmla="*/ 541229 w 2164914"/>
              <a:gd name="connsiteY8" fmla="*/ 14207 h 14207"/>
              <a:gd name="connsiteX9" fmla="*/ 0 w 2164914"/>
              <a:gd name="connsiteY9" fmla="*/ 14207 h 14207"/>
              <a:gd name="connsiteX10" fmla="*/ 0 w 2164914"/>
              <a:gd name="connsiteY10" fmla="*/ 0 h 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4914" h="14207" fill="none" extrusionOk="0">
                <a:moveTo>
                  <a:pt x="0" y="0"/>
                </a:moveTo>
                <a:cubicBezTo>
                  <a:pt x="183895" y="-33078"/>
                  <a:pt x="260680" y="23743"/>
                  <a:pt x="519579" y="0"/>
                </a:cubicBezTo>
                <a:cubicBezTo>
                  <a:pt x="748243" y="-33370"/>
                  <a:pt x="866845" y="-2491"/>
                  <a:pt x="1017510" y="0"/>
                </a:cubicBezTo>
                <a:cubicBezTo>
                  <a:pt x="1162325" y="478"/>
                  <a:pt x="1338699" y="-1884"/>
                  <a:pt x="1515440" y="0"/>
                </a:cubicBezTo>
                <a:cubicBezTo>
                  <a:pt x="1671191" y="-23023"/>
                  <a:pt x="1858402" y="-39932"/>
                  <a:pt x="2164914" y="0"/>
                </a:cubicBezTo>
                <a:cubicBezTo>
                  <a:pt x="2164246" y="3685"/>
                  <a:pt x="2166505" y="8716"/>
                  <a:pt x="2164914" y="14207"/>
                </a:cubicBezTo>
                <a:cubicBezTo>
                  <a:pt x="1976116" y="26260"/>
                  <a:pt x="1863937" y="685"/>
                  <a:pt x="1580387" y="14207"/>
                </a:cubicBezTo>
                <a:cubicBezTo>
                  <a:pt x="1327531" y="24137"/>
                  <a:pt x="1202757" y="-4171"/>
                  <a:pt x="1060808" y="14207"/>
                </a:cubicBezTo>
                <a:cubicBezTo>
                  <a:pt x="937568" y="-16286"/>
                  <a:pt x="646358" y="21373"/>
                  <a:pt x="562878" y="14207"/>
                </a:cubicBezTo>
                <a:cubicBezTo>
                  <a:pt x="417134" y="-23042"/>
                  <a:pt x="210703" y="6998"/>
                  <a:pt x="0" y="14207"/>
                </a:cubicBezTo>
                <a:cubicBezTo>
                  <a:pt x="369" y="9010"/>
                  <a:pt x="622" y="3759"/>
                  <a:pt x="0" y="0"/>
                </a:cubicBezTo>
                <a:close/>
              </a:path>
              <a:path w="2164914" h="14207" stroke="0" extrusionOk="0">
                <a:moveTo>
                  <a:pt x="0" y="0"/>
                </a:moveTo>
                <a:cubicBezTo>
                  <a:pt x="203088" y="-532"/>
                  <a:pt x="362463" y="1191"/>
                  <a:pt x="497930" y="0"/>
                </a:cubicBezTo>
                <a:cubicBezTo>
                  <a:pt x="622614" y="-24508"/>
                  <a:pt x="949812" y="-881"/>
                  <a:pt x="1082457" y="0"/>
                </a:cubicBezTo>
                <a:cubicBezTo>
                  <a:pt x="1196728" y="34393"/>
                  <a:pt x="1393421" y="-13656"/>
                  <a:pt x="1558738" y="0"/>
                </a:cubicBezTo>
                <a:cubicBezTo>
                  <a:pt x="1717393" y="14486"/>
                  <a:pt x="1968216" y="21680"/>
                  <a:pt x="2164914" y="0"/>
                </a:cubicBezTo>
                <a:cubicBezTo>
                  <a:pt x="2164832" y="2863"/>
                  <a:pt x="2165996" y="8183"/>
                  <a:pt x="2164914" y="14207"/>
                </a:cubicBezTo>
                <a:cubicBezTo>
                  <a:pt x="1934566" y="40978"/>
                  <a:pt x="1867668" y="976"/>
                  <a:pt x="1645335" y="14207"/>
                </a:cubicBezTo>
                <a:cubicBezTo>
                  <a:pt x="1420487" y="1685"/>
                  <a:pt x="1244256" y="23717"/>
                  <a:pt x="1060808" y="14207"/>
                </a:cubicBezTo>
                <a:cubicBezTo>
                  <a:pt x="923980" y="12728"/>
                  <a:pt x="734492" y="36145"/>
                  <a:pt x="541229" y="14207"/>
                </a:cubicBezTo>
                <a:cubicBezTo>
                  <a:pt x="341705" y="7208"/>
                  <a:pt x="205883" y="-15060"/>
                  <a:pt x="0" y="14207"/>
                </a:cubicBezTo>
                <a:cubicBezTo>
                  <a:pt x="570" y="8720"/>
                  <a:pt x="560" y="5575"/>
                  <a:pt x="0" y="0"/>
                </a:cubicBezTo>
                <a:close/>
              </a:path>
              <a:path w="2164914" h="14207" fill="none" stroke="0" extrusionOk="0">
                <a:moveTo>
                  <a:pt x="0" y="0"/>
                </a:moveTo>
                <a:cubicBezTo>
                  <a:pt x="186324" y="-26303"/>
                  <a:pt x="279359" y="39677"/>
                  <a:pt x="519579" y="0"/>
                </a:cubicBezTo>
                <a:cubicBezTo>
                  <a:pt x="766292" y="-32071"/>
                  <a:pt x="856003" y="2764"/>
                  <a:pt x="1017510" y="0"/>
                </a:cubicBezTo>
                <a:cubicBezTo>
                  <a:pt x="1152398" y="-37971"/>
                  <a:pt x="1347051" y="22395"/>
                  <a:pt x="1515440" y="0"/>
                </a:cubicBezTo>
                <a:cubicBezTo>
                  <a:pt x="1679704" y="2771"/>
                  <a:pt x="1832088" y="-12569"/>
                  <a:pt x="2164914" y="0"/>
                </a:cubicBezTo>
                <a:cubicBezTo>
                  <a:pt x="2163958" y="3620"/>
                  <a:pt x="2165049" y="9925"/>
                  <a:pt x="2164914" y="14207"/>
                </a:cubicBezTo>
                <a:cubicBezTo>
                  <a:pt x="1990455" y="18691"/>
                  <a:pt x="1816505" y="10539"/>
                  <a:pt x="1580387" y="14207"/>
                </a:cubicBezTo>
                <a:cubicBezTo>
                  <a:pt x="1319266" y="16913"/>
                  <a:pt x="1160729" y="31017"/>
                  <a:pt x="1060808" y="14207"/>
                </a:cubicBezTo>
                <a:cubicBezTo>
                  <a:pt x="944823" y="14403"/>
                  <a:pt x="691488" y="31265"/>
                  <a:pt x="562878" y="14207"/>
                </a:cubicBezTo>
                <a:cubicBezTo>
                  <a:pt x="495148" y="-27805"/>
                  <a:pt x="170263" y="2161"/>
                  <a:pt x="0" y="14207"/>
                </a:cubicBezTo>
                <a:cubicBezTo>
                  <a:pt x="754" y="9094"/>
                  <a:pt x="20" y="4436"/>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164914"/>
                      <a:gd name="connsiteY0" fmla="*/ 0 h 14207"/>
                      <a:gd name="connsiteX1" fmla="*/ 519579 w 2164914"/>
                      <a:gd name="connsiteY1" fmla="*/ 0 h 14207"/>
                      <a:gd name="connsiteX2" fmla="*/ 1017510 w 2164914"/>
                      <a:gd name="connsiteY2" fmla="*/ 0 h 14207"/>
                      <a:gd name="connsiteX3" fmla="*/ 1515440 w 2164914"/>
                      <a:gd name="connsiteY3" fmla="*/ 0 h 14207"/>
                      <a:gd name="connsiteX4" fmla="*/ 2164914 w 2164914"/>
                      <a:gd name="connsiteY4" fmla="*/ 0 h 14207"/>
                      <a:gd name="connsiteX5" fmla="*/ 2164914 w 2164914"/>
                      <a:gd name="connsiteY5" fmla="*/ 14207 h 14207"/>
                      <a:gd name="connsiteX6" fmla="*/ 1580387 w 2164914"/>
                      <a:gd name="connsiteY6" fmla="*/ 14207 h 14207"/>
                      <a:gd name="connsiteX7" fmla="*/ 1060808 w 2164914"/>
                      <a:gd name="connsiteY7" fmla="*/ 14207 h 14207"/>
                      <a:gd name="connsiteX8" fmla="*/ 562878 w 2164914"/>
                      <a:gd name="connsiteY8" fmla="*/ 14207 h 14207"/>
                      <a:gd name="connsiteX9" fmla="*/ 0 w 2164914"/>
                      <a:gd name="connsiteY9" fmla="*/ 14207 h 14207"/>
                      <a:gd name="connsiteX10" fmla="*/ 0 w 2164914"/>
                      <a:gd name="connsiteY10" fmla="*/ 0 h 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4914" h="14207" fill="none" extrusionOk="0">
                        <a:moveTo>
                          <a:pt x="0" y="0"/>
                        </a:moveTo>
                        <a:cubicBezTo>
                          <a:pt x="182564" y="-20721"/>
                          <a:pt x="284946" y="14297"/>
                          <a:pt x="519579" y="0"/>
                        </a:cubicBezTo>
                        <a:cubicBezTo>
                          <a:pt x="754212" y="-14297"/>
                          <a:pt x="876348" y="4216"/>
                          <a:pt x="1017510" y="0"/>
                        </a:cubicBezTo>
                        <a:cubicBezTo>
                          <a:pt x="1158672" y="-4216"/>
                          <a:pt x="1352071" y="12806"/>
                          <a:pt x="1515440" y="0"/>
                        </a:cubicBezTo>
                        <a:cubicBezTo>
                          <a:pt x="1678809" y="-12806"/>
                          <a:pt x="1854684" y="-14459"/>
                          <a:pt x="2164914" y="0"/>
                        </a:cubicBezTo>
                        <a:cubicBezTo>
                          <a:pt x="2164943" y="3358"/>
                          <a:pt x="2165555" y="8965"/>
                          <a:pt x="2164914" y="14207"/>
                        </a:cubicBezTo>
                        <a:cubicBezTo>
                          <a:pt x="1974423" y="20155"/>
                          <a:pt x="1834774" y="18186"/>
                          <a:pt x="1580387" y="14207"/>
                        </a:cubicBezTo>
                        <a:cubicBezTo>
                          <a:pt x="1326000" y="10228"/>
                          <a:pt x="1183485" y="17807"/>
                          <a:pt x="1060808" y="14207"/>
                        </a:cubicBezTo>
                        <a:cubicBezTo>
                          <a:pt x="938131" y="10607"/>
                          <a:pt x="669324" y="32419"/>
                          <a:pt x="562878" y="14207"/>
                        </a:cubicBezTo>
                        <a:cubicBezTo>
                          <a:pt x="456432" y="-4005"/>
                          <a:pt x="213930" y="2211"/>
                          <a:pt x="0" y="14207"/>
                        </a:cubicBezTo>
                        <a:cubicBezTo>
                          <a:pt x="302" y="8391"/>
                          <a:pt x="387" y="3714"/>
                          <a:pt x="0" y="0"/>
                        </a:cubicBezTo>
                        <a:close/>
                      </a:path>
                      <a:path w="2164914" h="14207" stroke="0" extrusionOk="0">
                        <a:moveTo>
                          <a:pt x="0" y="0"/>
                        </a:moveTo>
                        <a:cubicBezTo>
                          <a:pt x="184232" y="-18218"/>
                          <a:pt x="385690" y="1729"/>
                          <a:pt x="497930" y="0"/>
                        </a:cubicBezTo>
                        <a:cubicBezTo>
                          <a:pt x="610170" y="-1729"/>
                          <a:pt x="948726" y="-22998"/>
                          <a:pt x="1082457" y="0"/>
                        </a:cubicBezTo>
                        <a:cubicBezTo>
                          <a:pt x="1216188" y="22998"/>
                          <a:pt x="1375958" y="-15132"/>
                          <a:pt x="1558738" y="0"/>
                        </a:cubicBezTo>
                        <a:cubicBezTo>
                          <a:pt x="1741518" y="15132"/>
                          <a:pt x="1960091" y="26931"/>
                          <a:pt x="2164914" y="0"/>
                        </a:cubicBezTo>
                        <a:cubicBezTo>
                          <a:pt x="2165017" y="3824"/>
                          <a:pt x="2165370" y="8471"/>
                          <a:pt x="2164914" y="14207"/>
                        </a:cubicBezTo>
                        <a:cubicBezTo>
                          <a:pt x="1934490" y="29613"/>
                          <a:pt x="1870897" y="949"/>
                          <a:pt x="1645335" y="14207"/>
                        </a:cubicBezTo>
                        <a:cubicBezTo>
                          <a:pt x="1419773" y="27465"/>
                          <a:pt x="1220580" y="35690"/>
                          <a:pt x="1060808" y="14207"/>
                        </a:cubicBezTo>
                        <a:cubicBezTo>
                          <a:pt x="901036" y="-7276"/>
                          <a:pt x="733463" y="40176"/>
                          <a:pt x="541229" y="14207"/>
                        </a:cubicBezTo>
                        <a:cubicBezTo>
                          <a:pt x="348995" y="-11762"/>
                          <a:pt x="193169" y="17159"/>
                          <a:pt x="0" y="14207"/>
                        </a:cubicBezTo>
                        <a:cubicBezTo>
                          <a:pt x="560" y="8860"/>
                          <a:pt x="170" y="555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F2CAA7D-7CEE-D247-8F3A-BF993F8CDDB9}"/>
              </a:ext>
            </a:extLst>
          </p:cNvPr>
          <p:cNvSpPr>
            <a:spLocks noGrp="1"/>
          </p:cNvSpPr>
          <p:nvPr>
            <p:ph idx="1"/>
          </p:nvPr>
        </p:nvSpPr>
        <p:spPr>
          <a:xfrm>
            <a:off x="398799" y="2231816"/>
            <a:ext cx="2643955" cy="2579667"/>
          </a:xfrm>
        </p:spPr>
        <p:txBody>
          <a:bodyPr>
            <a:normAutofit/>
          </a:bodyPr>
          <a:lstStyle/>
          <a:p>
            <a:pPr marL="0" indent="0">
              <a:buNone/>
            </a:pPr>
            <a:endParaRPr lang="tr-TR" sz="1500"/>
          </a:p>
          <a:p>
            <a:pPr>
              <a:buFont typeface="Wingdings" pitchFamily="2" charset="2"/>
              <a:buChar char="Ø"/>
            </a:pPr>
            <a:r>
              <a:rPr lang="tr-TR" sz="1500">
                <a:latin typeface="Times New Roman" panose="02020603050405020304" pitchFamily="18" charset="0"/>
                <a:cs typeface="Times New Roman" panose="02020603050405020304" pitchFamily="18" charset="0"/>
              </a:rPr>
              <a:t>Jira is a tool developed to help teams for project management, bug tracking, and issue tracking. In simple terms, it is an issue tracker. Jira is widely used by big companies in software development and software testing.</a:t>
            </a:r>
          </a:p>
        </p:txBody>
      </p:sp>
      <p:pic>
        <p:nvPicPr>
          <p:cNvPr id="6" name="Picture 5" descr="Top view of cubes connected with black lines">
            <a:extLst>
              <a:ext uri="{FF2B5EF4-FFF2-40B4-BE49-F238E27FC236}">
                <a16:creationId xmlns:a16="http://schemas.microsoft.com/office/drawing/2014/main" id="{62050BAA-F91B-C70D-0A28-7B1DA02D60C3}"/>
              </a:ext>
            </a:extLst>
          </p:cNvPr>
          <p:cNvPicPr>
            <a:picLocks noChangeAspect="1"/>
          </p:cNvPicPr>
          <p:nvPr/>
        </p:nvPicPr>
        <p:blipFill rotWithShape="1">
          <a:blip r:embed="rId2"/>
          <a:srcRect l="24794" r="14873" b="1"/>
          <a:stretch/>
        </p:blipFill>
        <p:spPr>
          <a:xfrm>
            <a:off x="3309439" y="10"/>
            <a:ext cx="4285799" cy="532764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Dikdörtgen 3">
            <a:extLst>
              <a:ext uri="{FF2B5EF4-FFF2-40B4-BE49-F238E27FC236}">
                <a16:creationId xmlns:a16="http://schemas.microsoft.com/office/drawing/2014/main" id="{E8010365-2224-2348-A3E8-0D85C54D3CA5}"/>
              </a:ext>
            </a:extLst>
          </p:cNvPr>
          <p:cNvSpPr/>
          <p:nvPr/>
        </p:nvSpPr>
        <p:spPr>
          <a:xfrm>
            <a:off x="594574" y="4444447"/>
            <a:ext cx="6191250" cy="369332"/>
          </a:xfrm>
          <a:prstGeom prst="rect">
            <a:avLst/>
          </a:prstGeom>
        </p:spPr>
        <p:txBody>
          <a:bodyPr wrap="square">
            <a:spAutoFit/>
          </a:bodyPr>
          <a:lstStyle/>
          <a:p>
            <a:pPr marL="285750" indent="-285750">
              <a:spcAft>
                <a:spcPts val="600"/>
              </a:spcAft>
              <a:buFont typeface="Wingdings" pitchFamily="2" charset="2"/>
              <a:buChar char="q"/>
            </a:pPr>
            <a:r>
              <a:rPr lang="tr-TR" i="1" dirty="0">
                <a:latin typeface="Times New Roman" panose="02020603050405020304" pitchFamily="18" charset="0"/>
                <a:cs typeface="Times New Roman" panose="02020603050405020304" pitchFamily="18" charset="0"/>
              </a:rPr>
              <a:t>NOT</a:t>
            </a:r>
            <a:r>
              <a:rPr lang="tr-TR" dirty="0"/>
              <a:t>: </a:t>
            </a:r>
            <a:r>
              <a:rPr lang="tr-TR" dirty="0" err="1"/>
              <a:t>https</a:t>
            </a:r>
            <a:r>
              <a:rPr lang="tr-TR" dirty="0"/>
              <a:t>://</a:t>
            </a:r>
            <a:r>
              <a:rPr lang="tr-TR" dirty="0" err="1"/>
              <a:t>www.atlassian.com</a:t>
            </a:r>
            <a:r>
              <a:rPr lang="tr-TR" dirty="0"/>
              <a:t>/</a:t>
            </a:r>
            <a:endParaRPr lang="tr-TR"/>
          </a:p>
        </p:txBody>
      </p:sp>
    </p:spTree>
    <p:extLst>
      <p:ext uri="{BB962C8B-B14F-4D97-AF65-F5344CB8AC3E}">
        <p14:creationId xmlns:p14="http://schemas.microsoft.com/office/powerpoint/2010/main" val="89063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96187" cy="5327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43698" y="2591474"/>
            <a:ext cx="2050971" cy="2486237"/>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9855" y="484192"/>
            <a:ext cx="6794359" cy="4356493"/>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6DD86D-BC61-6343-B36B-06E313E8AE4F}"/>
              </a:ext>
            </a:extLst>
          </p:cNvPr>
          <p:cNvSpPr>
            <a:spLocks noGrp="1"/>
          </p:cNvSpPr>
          <p:nvPr>
            <p:ph type="title"/>
          </p:nvPr>
        </p:nvSpPr>
        <p:spPr>
          <a:xfrm>
            <a:off x="670253" y="923394"/>
            <a:ext cx="1861810" cy="3480861"/>
          </a:xfrm>
        </p:spPr>
        <p:txBody>
          <a:bodyPr>
            <a:normAutofit/>
          </a:bodyPr>
          <a:lstStyle/>
          <a:p>
            <a:pPr algn="r"/>
            <a:r>
              <a:rPr lang="tr-TR" sz="3200" b="1">
                <a:highlight>
                  <a:srgbClr val="FFFF00"/>
                </a:highlight>
                <a:latin typeface="Times New Roman" panose="02020603050405020304" pitchFamily="18" charset="0"/>
                <a:cs typeface="Times New Roman" panose="02020603050405020304" pitchFamily="18" charset="0"/>
              </a:rPr>
              <a:t>List the Atlassian products that are members of Jira family.</a:t>
            </a:r>
          </a:p>
        </p:txBody>
      </p:sp>
      <p:cxnSp>
        <p:nvCxnSpPr>
          <p:cNvPr id="21"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9844" y="1439400"/>
            <a:ext cx="0" cy="2514277"/>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F2CAA7D-7CEE-D247-8F3A-BF993F8CDDB9}"/>
              </a:ext>
            </a:extLst>
          </p:cNvPr>
          <p:cNvSpPr>
            <a:spLocks noGrp="1"/>
          </p:cNvSpPr>
          <p:nvPr>
            <p:ph idx="1"/>
          </p:nvPr>
        </p:nvSpPr>
        <p:spPr>
          <a:xfrm>
            <a:off x="3274273" y="1280927"/>
            <a:ext cx="2930095" cy="2765795"/>
          </a:xfrm>
        </p:spPr>
        <p:txBody>
          <a:bodyPr anchor="ctr">
            <a:normAutofit/>
          </a:bodyPr>
          <a:lstStyle/>
          <a:p>
            <a:pPr marL="0" indent="0">
              <a:buNone/>
            </a:pPr>
            <a:endParaRPr lang="tr-TR" sz="1700"/>
          </a:p>
          <a:p>
            <a:pPr>
              <a:buFont typeface="Wingdings" pitchFamily="2" charset="2"/>
              <a:buChar char="Ø"/>
            </a:pPr>
            <a:r>
              <a:rPr lang="tr-TR" sz="1700">
                <a:latin typeface="Times New Roman" panose="02020603050405020304" pitchFamily="18" charset="0"/>
                <a:cs typeface="Times New Roman" panose="02020603050405020304" pitchFamily="18" charset="0"/>
              </a:rPr>
              <a:t>Jira is divided into four different products and the term Jira is referred to as a common platform in which all these products are created. The four products of the Jira family are: Jira Software, Jira Align, Jira Core, and Jira Service Desk.</a:t>
            </a:r>
          </a:p>
        </p:txBody>
      </p:sp>
    </p:spTree>
    <p:extLst>
      <p:ext uri="{BB962C8B-B14F-4D97-AF65-F5344CB8AC3E}">
        <p14:creationId xmlns:p14="http://schemas.microsoft.com/office/powerpoint/2010/main" val="363753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96187" cy="5327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6DD86D-BC61-6343-B36B-06E313E8AE4F}"/>
              </a:ext>
            </a:extLst>
          </p:cNvPr>
          <p:cNvSpPr>
            <a:spLocks noGrp="1"/>
          </p:cNvSpPr>
          <p:nvPr>
            <p:ph type="title"/>
          </p:nvPr>
        </p:nvSpPr>
        <p:spPr>
          <a:xfrm>
            <a:off x="393102" y="390694"/>
            <a:ext cx="2130731" cy="1136565"/>
          </a:xfrm>
        </p:spPr>
        <p:txBody>
          <a:bodyPr anchor="ctr">
            <a:normAutofit/>
          </a:bodyPr>
          <a:lstStyle/>
          <a:p>
            <a:r>
              <a:rPr lang="tr-TR" sz="1600" b="1">
                <a:highlight>
                  <a:srgbClr val="00FF00"/>
                </a:highlight>
                <a:latin typeface="Times New Roman" panose="02020603050405020304" pitchFamily="18" charset="0"/>
                <a:cs typeface="Times New Roman" panose="02020603050405020304" pitchFamily="18" charset="0"/>
              </a:rPr>
              <a:t>               </a:t>
            </a:r>
            <a:br>
              <a:rPr lang="tr-TR" sz="1600" b="1">
                <a:highlight>
                  <a:srgbClr val="00FF00"/>
                </a:highlight>
                <a:latin typeface="Times New Roman" panose="02020603050405020304" pitchFamily="18" charset="0"/>
                <a:cs typeface="Times New Roman" panose="02020603050405020304" pitchFamily="18" charset="0"/>
              </a:rPr>
            </a:br>
            <a:r>
              <a:rPr lang="tr-TR" sz="1600" b="1">
                <a:highlight>
                  <a:srgbClr val="FFFF00"/>
                </a:highlight>
                <a:latin typeface="Times New Roman" panose="02020603050405020304" pitchFamily="18" charset="0"/>
                <a:cs typeface="Times New Roman" panose="02020603050405020304" pitchFamily="18" charset="0"/>
              </a:rPr>
              <a:t> </a:t>
            </a:r>
            <a:r>
              <a:rPr lang="tr-TR" sz="1600">
                <a:highlight>
                  <a:srgbClr val="FFFF00"/>
                </a:highlight>
              </a:rPr>
              <a:t> </a:t>
            </a:r>
            <a:r>
              <a:rPr lang="tr-TR" sz="1600" b="1">
                <a:highlight>
                  <a:srgbClr val="FFFF00"/>
                </a:highlight>
                <a:latin typeface="Times New Roman" panose="02020603050405020304" pitchFamily="18" charset="0"/>
                <a:cs typeface="Times New Roman" panose="02020603050405020304" pitchFamily="18" charset="0"/>
              </a:rPr>
              <a:t>Which hosting options are available for Jira Software</a:t>
            </a:r>
            <a:r>
              <a:rPr lang="tr-TR" sz="1600">
                <a:highlight>
                  <a:srgbClr val="FFFF00"/>
                </a:highlight>
              </a:rPr>
              <a:t>?</a:t>
            </a:r>
            <a:endParaRPr lang="tr-TR" sz="1600" b="1">
              <a:highlight>
                <a:srgbClr val="00FF00"/>
              </a:highlight>
              <a:latin typeface="Times New Roman" panose="02020603050405020304" pitchFamily="18" charset="0"/>
              <a:cs typeface="Times New Roman" panose="02020603050405020304" pitchFamily="18" charset="0"/>
            </a:endParaRP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102341" y="953280"/>
            <a:ext cx="1207601" cy="11394"/>
          </a:xfrm>
          <a:custGeom>
            <a:avLst/>
            <a:gdLst>
              <a:gd name="connsiteX0" fmla="*/ 0 w 1207601"/>
              <a:gd name="connsiteY0" fmla="*/ 0 h 11394"/>
              <a:gd name="connsiteX1" fmla="*/ 627953 w 1207601"/>
              <a:gd name="connsiteY1" fmla="*/ 0 h 11394"/>
              <a:gd name="connsiteX2" fmla="*/ 1207601 w 1207601"/>
              <a:gd name="connsiteY2" fmla="*/ 0 h 11394"/>
              <a:gd name="connsiteX3" fmla="*/ 1207601 w 1207601"/>
              <a:gd name="connsiteY3" fmla="*/ 11394 h 11394"/>
              <a:gd name="connsiteX4" fmla="*/ 615877 w 1207601"/>
              <a:gd name="connsiteY4" fmla="*/ 11394 h 11394"/>
              <a:gd name="connsiteX5" fmla="*/ 0 w 1207601"/>
              <a:gd name="connsiteY5" fmla="*/ 11394 h 11394"/>
              <a:gd name="connsiteX6" fmla="*/ 0 w 1207601"/>
              <a:gd name="connsiteY6" fmla="*/ 0 h 11394"/>
              <a:gd name="connsiteX0" fmla="*/ 0 w 1207601"/>
              <a:gd name="connsiteY0" fmla="*/ 0 h 11394"/>
              <a:gd name="connsiteX1" fmla="*/ 591724 w 1207601"/>
              <a:gd name="connsiteY1" fmla="*/ 0 h 11394"/>
              <a:gd name="connsiteX2" fmla="*/ 1207601 w 1207601"/>
              <a:gd name="connsiteY2" fmla="*/ 0 h 11394"/>
              <a:gd name="connsiteX3" fmla="*/ 1207601 w 1207601"/>
              <a:gd name="connsiteY3" fmla="*/ 11394 h 11394"/>
              <a:gd name="connsiteX4" fmla="*/ 603801 w 1207601"/>
              <a:gd name="connsiteY4" fmla="*/ 11394 h 11394"/>
              <a:gd name="connsiteX5" fmla="*/ 0 w 1207601"/>
              <a:gd name="connsiteY5" fmla="*/ 11394 h 11394"/>
              <a:gd name="connsiteX6" fmla="*/ 0 w 1207601"/>
              <a:gd name="connsiteY6" fmla="*/ 0 h 11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601" h="11394" fill="none" extrusionOk="0">
                <a:moveTo>
                  <a:pt x="0" y="0"/>
                </a:moveTo>
                <a:cubicBezTo>
                  <a:pt x="163128" y="-44152"/>
                  <a:pt x="475225" y="-4719"/>
                  <a:pt x="627953" y="0"/>
                </a:cubicBezTo>
                <a:cubicBezTo>
                  <a:pt x="769648" y="28232"/>
                  <a:pt x="1053755" y="-21146"/>
                  <a:pt x="1207601" y="0"/>
                </a:cubicBezTo>
                <a:cubicBezTo>
                  <a:pt x="1207366" y="4152"/>
                  <a:pt x="1207834" y="7778"/>
                  <a:pt x="1207601" y="11394"/>
                </a:cubicBezTo>
                <a:cubicBezTo>
                  <a:pt x="968411" y="27982"/>
                  <a:pt x="800060" y="21118"/>
                  <a:pt x="615877" y="11394"/>
                </a:cubicBezTo>
                <a:cubicBezTo>
                  <a:pt x="437665" y="43546"/>
                  <a:pt x="158450" y="45937"/>
                  <a:pt x="0" y="11394"/>
                </a:cubicBezTo>
                <a:cubicBezTo>
                  <a:pt x="728" y="8651"/>
                  <a:pt x="211" y="2297"/>
                  <a:pt x="0" y="0"/>
                </a:cubicBezTo>
                <a:close/>
              </a:path>
              <a:path w="1207601" h="11394" stroke="0" extrusionOk="0">
                <a:moveTo>
                  <a:pt x="0" y="0"/>
                </a:moveTo>
                <a:cubicBezTo>
                  <a:pt x="243966" y="7104"/>
                  <a:pt x="370677" y="-7522"/>
                  <a:pt x="591724" y="0"/>
                </a:cubicBezTo>
                <a:cubicBezTo>
                  <a:pt x="777830" y="-4420"/>
                  <a:pt x="906165" y="10942"/>
                  <a:pt x="1207601" y="0"/>
                </a:cubicBezTo>
                <a:cubicBezTo>
                  <a:pt x="1207414" y="3298"/>
                  <a:pt x="1207567" y="7199"/>
                  <a:pt x="1207601" y="11394"/>
                </a:cubicBezTo>
                <a:cubicBezTo>
                  <a:pt x="913213" y="-2681"/>
                  <a:pt x="805620" y="192"/>
                  <a:pt x="603801" y="11394"/>
                </a:cubicBezTo>
                <a:cubicBezTo>
                  <a:pt x="424798" y="70577"/>
                  <a:pt x="194521" y="-19682"/>
                  <a:pt x="0" y="11394"/>
                </a:cubicBezTo>
                <a:cubicBezTo>
                  <a:pt x="171" y="9443"/>
                  <a:pt x="-816" y="3361"/>
                  <a:pt x="0" y="0"/>
                </a:cubicBezTo>
                <a:close/>
              </a:path>
              <a:path w="1207601" h="11394" fill="none" stroke="0" extrusionOk="0">
                <a:moveTo>
                  <a:pt x="0" y="0"/>
                </a:moveTo>
                <a:cubicBezTo>
                  <a:pt x="161909" y="-24525"/>
                  <a:pt x="471041" y="-18597"/>
                  <a:pt x="627953" y="0"/>
                </a:cubicBezTo>
                <a:cubicBezTo>
                  <a:pt x="785339" y="30070"/>
                  <a:pt x="1029360" y="-23039"/>
                  <a:pt x="1207601" y="0"/>
                </a:cubicBezTo>
                <a:cubicBezTo>
                  <a:pt x="1207449" y="4763"/>
                  <a:pt x="1207503" y="8203"/>
                  <a:pt x="1207601" y="11394"/>
                </a:cubicBezTo>
                <a:cubicBezTo>
                  <a:pt x="928413" y="-6093"/>
                  <a:pt x="832695" y="94"/>
                  <a:pt x="615877" y="11394"/>
                </a:cubicBezTo>
                <a:cubicBezTo>
                  <a:pt x="460702" y="43060"/>
                  <a:pt x="146163" y="3913"/>
                  <a:pt x="0" y="11394"/>
                </a:cubicBezTo>
                <a:cubicBezTo>
                  <a:pt x="53" y="8920"/>
                  <a:pt x="-296" y="322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207601"/>
                      <a:gd name="connsiteY0" fmla="*/ 0 h 11394"/>
                      <a:gd name="connsiteX1" fmla="*/ 627953 w 1207601"/>
                      <a:gd name="connsiteY1" fmla="*/ 0 h 11394"/>
                      <a:gd name="connsiteX2" fmla="*/ 1207601 w 1207601"/>
                      <a:gd name="connsiteY2" fmla="*/ 0 h 11394"/>
                      <a:gd name="connsiteX3" fmla="*/ 1207601 w 1207601"/>
                      <a:gd name="connsiteY3" fmla="*/ 11394 h 11394"/>
                      <a:gd name="connsiteX4" fmla="*/ 615877 w 1207601"/>
                      <a:gd name="connsiteY4" fmla="*/ 11394 h 11394"/>
                      <a:gd name="connsiteX5" fmla="*/ 0 w 1207601"/>
                      <a:gd name="connsiteY5" fmla="*/ 11394 h 11394"/>
                      <a:gd name="connsiteX6" fmla="*/ 0 w 1207601"/>
                      <a:gd name="connsiteY6" fmla="*/ 0 h 11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601" h="11394" fill="none" extrusionOk="0">
                        <a:moveTo>
                          <a:pt x="0" y="0"/>
                        </a:moveTo>
                        <a:cubicBezTo>
                          <a:pt x="165413" y="-22363"/>
                          <a:pt x="490454" y="-25883"/>
                          <a:pt x="627953" y="0"/>
                        </a:cubicBezTo>
                        <a:cubicBezTo>
                          <a:pt x="765452" y="25883"/>
                          <a:pt x="1043951" y="-23503"/>
                          <a:pt x="1207601" y="0"/>
                        </a:cubicBezTo>
                        <a:cubicBezTo>
                          <a:pt x="1207975" y="4250"/>
                          <a:pt x="1207613" y="7597"/>
                          <a:pt x="1207601" y="11394"/>
                        </a:cubicBezTo>
                        <a:cubicBezTo>
                          <a:pt x="955462" y="8706"/>
                          <a:pt x="796354" y="-17270"/>
                          <a:pt x="615877" y="11394"/>
                        </a:cubicBezTo>
                        <a:cubicBezTo>
                          <a:pt x="435400" y="40058"/>
                          <a:pt x="137947" y="20822"/>
                          <a:pt x="0" y="11394"/>
                        </a:cubicBezTo>
                        <a:cubicBezTo>
                          <a:pt x="365" y="8968"/>
                          <a:pt x="92" y="2859"/>
                          <a:pt x="0" y="0"/>
                        </a:cubicBezTo>
                        <a:close/>
                      </a:path>
                      <a:path w="1207601" h="11394" stroke="0" extrusionOk="0">
                        <a:moveTo>
                          <a:pt x="0" y="0"/>
                        </a:moveTo>
                        <a:cubicBezTo>
                          <a:pt x="269080" y="2980"/>
                          <a:pt x="385963" y="3025"/>
                          <a:pt x="591724" y="0"/>
                        </a:cubicBezTo>
                        <a:cubicBezTo>
                          <a:pt x="797485" y="-3025"/>
                          <a:pt x="909937" y="18631"/>
                          <a:pt x="1207601" y="0"/>
                        </a:cubicBezTo>
                        <a:cubicBezTo>
                          <a:pt x="1207408" y="3384"/>
                          <a:pt x="1207909" y="7000"/>
                          <a:pt x="1207601" y="11394"/>
                        </a:cubicBezTo>
                        <a:cubicBezTo>
                          <a:pt x="916320" y="-8236"/>
                          <a:pt x="781538" y="-17703"/>
                          <a:pt x="603801" y="11394"/>
                        </a:cubicBezTo>
                        <a:cubicBezTo>
                          <a:pt x="426064" y="40491"/>
                          <a:pt x="171259" y="-5883"/>
                          <a:pt x="0" y="11394"/>
                        </a:cubicBezTo>
                        <a:cubicBezTo>
                          <a:pt x="531" y="8872"/>
                          <a:pt x="-89" y="332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F2CAA7D-7CEE-D247-8F3A-BF993F8CDDB9}"/>
              </a:ext>
            </a:extLst>
          </p:cNvPr>
          <p:cNvSpPr>
            <a:spLocks noGrp="1"/>
          </p:cNvSpPr>
          <p:nvPr>
            <p:ph idx="1"/>
          </p:nvPr>
        </p:nvSpPr>
        <p:spPr>
          <a:xfrm>
            <a:off x="2899843" y="390694"/>
            <a:ext cx="4295644" cy="1136565"/>
          </a:xfrm>
        </p:spPr>
        <p:txBody>
          <a:bodyPr anchor="ctr">
            <a:normAutofit/>
          </a:bodyPr>
          <a:lstStyle/>
          <a:p>
            <a:pPr marL="0" indent="0">
              <a:buNone/>
            </a:pPr>
            <a:endParaRPr lang="tr-TR" sz="1500"/>
          </a:p>
          <a:p>
            <a:pPr>
              <a:buFont typeface="Wingdings" pitchFamily="2" charset="2"/>
              <a:buChar char="Ø"/>
            </a:pPr>
            <a:r>
              <a:rPr lang="tr-TR" sz="1500"/>
              <a:t> There are three hosting options available: Atlassian Cloud, Server, and Data Center (Amazon Web Services (AWS) and Microsoft Azure).</a:t>
            </a:r>
            <a:endParaRPr lang="tr-TR" sz="150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405354ED-3479-C749-B4E0-D38E475179AF}"/>
              </a:ext>
            </a:extLst>
          </p:cNvPr>
          <p:cNvPicPr>
            <a:picLocks noChangeAspect="1"/>
          </p:cNvPicPr>
          <p:nvPr/>
        </p:nvPicPr>
        <p:blipFill>
          <a:blip r:embed="rId2"/>
          <a:stretch>
            <a:fillRect/>
          </a:stretch>
        </p:blipFill>
        <p:spPr>
          <a:xfrm>
            <a:off x="393102" y="2135718"/>
            <a:ext cx="6802386" cy="2363827"/>
          </a:xfrm>
          <a:prstGeom prst="rect">
            <a:avLst/>
          </a:prstGeom>
        </p:spPr>
      </p:pic>
    </p:spTree>
    <p:extLst>
      <p:ext uri="{BB962C8B-B14F-4D97-AF65-F5344CB8AC3E}">
        <p14:creationId xmlns:p14="http://schemas.microsoft.com/office/powerpoint/2010/main" val="288819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94288" cy="5327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6DD86D-BC61-6343-B36B-06E313E8AE4F}"/>
              </a:ext>
            </a:extLst>
          </p:cNvPr>
          <p:cNvSpPr>
            <a:spLocks noGrp="1"/>
          </p:cNvSpPr>
          <p:nvPr>
            <p:ph type="title"/>
          </p:nvPr>
        </p:nvSpPr>
        <p:spPr>
          <a:xfrm>
            <a:off x="398799" y="252763"/>
            <a:ext cx="2721844" cy="1520176"/>
          </a:xfrm>
        </p:spPr>
        <p:txBody>
          <a:bodyPr anchor="b">
            <a:normAutofit fontScale="90000"/>
          </a:bodyPr>
          <a:lstStyle/>
          <a:p>
            <a:r>
              <a:rPr lang="tr-TR" sz="2300" b="1" dirty="0">
                <a:highlight>
                  <a:srgbClr val="00FF00"/>
                </a:highlight>
                <a:latin typeface="Times New Roman" panose="02020603050405020304" pitchFamily="18" charset="0"/>
                <a:cs typeface="Times New Roman" panose="02020603050405020304" pitchFamily="18" charset="0"/>
              </a:rPr>
              <a:t>               </a:t>
            </a:r>
            <a:br>
              <a:rPr lang="tr-TR" sz="2300" b="1" dirty="0">
                <a:highlight>
                  <a:srgbClr val="00FF00"/>
                </a:highlight>
                <a:latin typeface="Times New Roman" panose="02020603050405020304" pitchFamily="18" charset="0"/>
                <a:cs typeface="Times New Roman" panose="02020603050405020304" pitchFamily="18" charset="0"/>
              </a:rPr>
            </a:br>
            <a:r>
              <a:rPr lang="tr-TR" sz="2300" b="1" dirty="0">
                <a:highlight>
                  <a:srgbClr val="FFFF00"/>
                </a:highlight>
                <a:latin typeface="Times New Roman" panose="02020603050405020304" pitchFamily="18" charset="0"/>
                <a:cs typeface="Times New Roman" panose="02020603050405020304" pitchFamily="18" charset="0"/>
              </a:rPr>
              <a:t> Is it </a:t>
            </a:r>
            <a:r>
              <a:rPr lang="tr-TR" sz="2300" b="1" dirty="0" err="1">
                <a:highlight>
                  <a:srgbClr val="FFFF00"/>
                </a:highlight>
                <a:latin typeface="Times New Roman" panose="02020603050405020304" pitchFamily="18" charset="0"/>
                <a:cs typeface="Times New Roman" panose="02020603050405020304" pitchFamily="18" charset="0"/>
              </a:rPr>
              <a:t>possible</a:t>
            </a:r>
            <a:r>
              <a:rPr lang="tr-TR" sz="2300" b="1" dirty="0">
                <a:highlight>
                  <a:srgbClr val="FFFF00"/>
                </a:highlight>
                <a:latin typeface="Times New Roman" panose="02020603050405020304" pitchFamily="18" charset="0"/>
                <a:cs typeface="Times New Roman" panose="02020603050405020304" pitchFamily="18" charset="0"/>
              </a:rPr>
              <a:t> </a:t>
            </a:r>
            <a:r>
              <a:rPr lang="tr-TR" sz="2300" b="1" dirty="0" err="1">
                <a:highlight>
                  <a:srgbClr val="FFFF00"/>
                </a:highlight>
                <a:latin typeface="Times New Roman" panose="02020603050405020304" pitchFamily="18" charset="0"/>
                <a:cs typeface="Times New Roman" panose="02020603050405020304" pitchFamily="18" charset="0"/>
              </a:rPr>
              <a:t>to</a:t>
            </a:r>
            <a:r>
              <a:rPr lang="tr-TR" sz="2300" b="1" dirty="0">
                <a:highlight>
                  <a:srgbClr val="FFFF00"/>
                </a:highlight>
                <a:latin typeface="Times New Roman" panose="02020603050405020304" pitchFamily="18" charset="0"/>
                <a:cs typeface="Times New Roman" panose="02020603050405020304" pitchFamily="18" charset="0"/>
              </a:rPr>
              <a:t> </a:t>
            </a:r>
            <a:r>
              <a:rPr lang="tr-TR" sz="2300" b="1" dirty="0" err="1">
                <a:highlight>
                  <a:srgbClr val="FFFF00"/>
                </a:highlight>
                <a:latin typeface="Times New Roman" panose="02020603050405020304" pitchFamily="18" charset="0"/>
                <a:cs typeface="Times New Roman" panose="02020603050405020304" pitchFamily="18" charset="0"/>
              </a:rPr>
              <a:t>access</a:t>
            </a:r>
            <a:r>
              <a:rPr lang="tr-TR" sz="2300" b="1" dirty="0">
                <a:highlight>
                  <a:srgbClr val="FFFF00"/>
                </a:highlight>
                <a:latin typeface="Times New Roman" panose="02020603050405020304" pitchFamily="18" charset="0"/>
                <a:cs typeface="Times New Roman" panose="02020603050405020304" pitchFamily="18" charset="0"/>
              </a:rPr>
              <a:t> JIRA </a:t>
            </a:r>
            <a:r>
              <a:rPr lang="tr-TR" sz="2300" b="1" dirty="0" err="1">
                <a:highlight>
                  <a:srgbClr val="FFFF00"/>
                </a:highlight>
                <a:latin typeface="Times New Roman" panose="02020603050405020304" pitchFamily="18" charset="0"/>
                <a:cs typeface="Times New Roman" panose="02020603050405020304" pitchFamily="18" charset="0"/>
              </a:rPr>
              <a:t>cloud</a:t>
            </a:r>
            <a:r>
              <a:rPr lang="tr-TR" sz="2300" b="1" dirty="0">
                <a:highlight>
                  <a:srgbClr val="FFFF00"/>
                </a:highlight>
                <a:latin typeface="Times New Roman" panose="02020603050405020304" pitchFamily="18" charset="0"/>
                <a:cs typeface="Times New Roman" panose="02020603050405020304" pitchFamily="18" charset="0"/>
              </a:rPr>
              <a:t> site </a:t>
            </a:r>
            <a:r>
              <a:rPr lang="tr-TR" sz="2300" b="1" dirty="0" err="1">
                <a:highlight>
                  <a:srgbClr val="FFFF00"/>
                </a:highlight>
                <a:latin typeface="Times New Roman" panose="02020603050405020304" pitchFamily="18" charset="0"/>
                <a:cs typeface="Times New Roman" panose="02020603050405020304" pitchFamily="18" charset="0"/>
              </a:rPr>
              <a:t>via</a:t>
            </a:r>
            <a:r>
              <a:rPr lang="tr-TR" sz="2300" b="1" dirty="0">
                <a:highlight>
                  <a:srgbClr val="FFFF00"/>
                </a:highlight>
                <a:latin typeface="Times New Roman" panose="02020603050405020304" pitchFamily="18" charset="0"/>
                <a:cs typeface="Times New Roman" panose="02020603050405020304" pitchFamily="18" charset="0"/>
              </a:rPr>
              <a:t> a mobile </a:t>
            </a:r>
            <a:r>
              <a:rPr lang="tr-TR" sz="2300" b="1" dirty="0" err="1">
                <a:highlight>
                  <a:srgbClr val="FFFF00"/>
                </a:highlight>
                <a:latin typeface="Times New Roman" panose="02020603050405020304" pitchFamily="18" charset="0"/>
                <a:cs typeface="Times New Roman" panose="02020603050405020304" pitchFamily="18" charset="0"/>
              </a:rPr>
              <a:t>device</a:t>
            </a:r>
            <a:r>
              <a:rPr lang="tr-TR" sz="2300" b="1" dirty="0">
                <a:highlight>
                  <a:srgbClr val="FFFF00"/>
                </a:highlight>
                <a:latin typeface="Times New Roman" panose="02020603050405020304" pitchFamily="18" charset="0"/>
                <a:cs typeface="Times New Roman" panose="02020603050405020304" pitchFamily="18" charset="0"/>
              </a:rPr>
              <a:t>?</a:t>
            </a:r>
            <a:endParaRPr lang="tr-TR" sz="2300" b="1" dirty="0">
              <a:highlight>
                <a:srgbClr val="00FF00"/>
              </a:highlight>
              <a:latin typeface="Times New Roman" panose="02020603050405020304" pitchFamily="18" charset="0"/>
              <a:cs typeface="Times New Roman" panose="02020603050405020304" pitchFamily="18" charset="0"/>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799" y="2009711"/>
            <a:ext cx="2164914" cy="14207"/>
          </a:xfrm>
          <a:custGeom>
            <a:avLst/>
            <a:gdLst>
              <a:gd name="connsiteX0" fmla="*/ 0 w 2164914"/>
              <a:gd name="connsiteY0" fmla="*/ 0 h 14207"/>
              <a:gd name="connsiteX1" fmla="*/ 519579 w 2164914"/>
              <a:gd name="connsiteY1" fmla="*/ 0 h 14207"/>
              <a:gd name="connsiteX2" fmla="*/ 1017510 w 2164914"/>
              <a:gd name="connsiteY2" fmla="*/ 0 h 14207"/>
              <a:gd name="connsiteX3" fmla="*/ 1515440 w 2164914"/>
              <a:gd name="connsiteY3" fmla="*/ 0 h 14207"/>
              <a:gd name="connsiteX4" fmla="*/ 2164914 w 2164914"/>
              <a:gd name="connsiteY4" fmla="*/ 0 h 14207"/>
              <a:gd name="connsiteX5" fmla="*/ 2164914 w 2164914"/>
              <a:gd name="connsiteY5" fmla="*/ 14207 h 14207"/>
              <a:gd name="connsiteX6" fmla="*/ 1580387 w 2164914"/>
              <a:gd name="connsiteY6" fmla="*/ 14207 h 14207"/>
              <a:gd name="connsiteX7" fmla="*/ 1060808 w 2164914"/>
              <a:gd name="connsiteY7" fmla="*/ 14207 h 14207"/>
              <a:gd name="connsiteX8" fmla="*/ 562878 w 2164914"/>
              <a:gd name="connsiteY8" fmla="*/ 14207 h 14207"/>
              <a:gd name="connsiteX9" fmla="*/ 0 w 2164914"/>
              <a:gd name="connsiteY9" fmla="*/ 14207 h 14207"/>
              <a:gd name="connsiteX10" fmla="*/ 0 w 2164914"/>
              <a:gd name="connsiteY10" fmla="*/ 0 h 14207"/>
              <a:gd name="connsiteX0" fmla="*/ 0 w 2164914"/>
              <a:gd name="connsiteY0" fmla="*/ 0 h 14207"/>
              <a:gd name="connsiteX1" fmla="*/ 497930 w 2164914"/>
              <a:gd name="connsiteY1" fmla="*/ 0 h 14207"/>
              <a:gd name="connsiteX2" fmla="*/ 1082457 w 2164914"/>
              <a:gd name="connsiteY2" fmla="*/ 0 h 14207"/>
              <a:gd name="connsiteX3" fmla="*/ 1558738 w 2164914"/>
              <a:gd name="connsiteY3" fmla="*/ 0 h 14207"/>
              <a:gd name="connsiteX4" fmla="*/ 2164914 w 2164914"/>
              <a:gd name="connsiteY4" fmla="*/ 0 h 14207"/>
              <a:gd name="connsiteX5" fmla="*/ 2164914 w 2164914"/>
              <a:gd name="connsiteY5" fmla="*/ 14207 h 14207"/>
              <a:gd name="connsiteX6" fmla="*/ 1645335 w 2164914"/>
              <a:gd name="connsiteY6" fmla="*/ 14207 h 14207"/>
              <a:gd name="connsiteX7" fmla="*/ 1060808 w 2164914"/>
              <a:gd name="connsiteY7" fmla="*/ 14207 h 14207"/>
              <a:gd name="connsiteX8" fmla="*/ 541229 w 2164914"/>
              <a:gd name="connsiteY8" fmla="*/ 14207 h 14207"/>
              <a:gd name="connsiteX9" fmla="*/ 0 w 2164914"/>
              <a:gd name="connsiteY9" fmla="*/ 14207 h 14207"/>
              <a:gd name="connsiteX10" fmla="*/ 0 w 2164914"/>
              <a:gd name="connsiteY10" fmla="*/ 0 h 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4914" h="14207" fill="none" extrusionOk="0">
                <a:moveTo>
                  <a:pt x="0" y="0"/>
                </a:moveTo>
                <a:cubicBezTo>
                  <a:pt x="183895" y="-33078"/>
                  <a:pt x="260680" y="23743"/>
                  <a:pt x="519579" y="0"/>
                </a:cubicBezTo>
                <a:cubicBezTo>
                  <a:pt x="748243" y="-33370"/>
                  <a:pt x="866845" y="-2491"/>
                  <a:pt x="1017510" y="0"/>
                </a:cubicBezTo>
                <a:cubicBezTo>
                  <a:pt x="1162325" y="478"/>
                  <a:pt x="1338699" y="-1884"/>
                  <a:pt x="1515440" y="0"/>
                </a:cubicBezTo>
                <a:cubicBezTo>
                  <a:pt x="1671191" y="-23023"/>
                  <a:pt x="1858402" y="-39932"/>
                  <a:pt x="2164914" y="0"/>
                </a:cubicBezTo>
                <a:cubicBezTo>
                  <a:pt x="2164246" y="3685"/>
                  <a:pt x="2166505" y="8716"/>
                  <a:pt x="2164914" y="14207"/>
                </a:cubicBezTo>
                <a:cubicBezTo>
                  <a:pt x="1976116" y="26260"/>
                  <a:pt x="1863937" y="685"/>
                  <a:pt x="1580387" y="14207"/>
                </a:cubicBezTo>
                <a:cubicBezTo>
                  <a:pt x="1327531" y="24137"/>
                  <a:pt x="1202757" y="-4171"/>
                  <a:pt x="1060808" y="14207"/>
                </a:cubicBezTo>
                <a:cubicBezTo>
                  <a:pt x="937568" y="-16286"/>
                  <a:pt x="646358" y="21373"/>
                  <a:pt x="562878" y="14207"/>
                </a:cubicBezTo>
                <a:cubicBezTo>
                  <a:pt x="417134" y="-23042"/>
                  <a:pt x="210703" y="6998"/>
                  <a:pt x="0" y="14207"/>
                </a:cubicBezTo>
                <a:cubicBezTo>
                  <a:pt x="369" y="9010"/>
                  <a:pt x="622" y="3759"/>
                  <a:pt x="0" y="0"/>
                </a:cubicBezTo>
                <a:close/>
              </a:path>
              <a:path w="2164914" h="14207" stroke="0" extrusionOk="0">
                <a:moveTo>
                  <a:pt x="0" y="0"/>
                </a:moveTo>
                <a:cubicBezTo>
                  <a:pt x="203088" y="-532"/>
                  <a:pt x="362463" y="1191"/>
                  <a:pt x="497930" y="0"/>
                </a:cubicBezTo>
                <a:cubicBezTo>
                  <a:pt x="622614" y="-24508"/>
                  <a:pt x="949812" y="-881"/>
                  <a:pt x="1082457" y="0"/>
                </a:cubicBezTo>
                <a:cubicBezTo>
                  <a:pt x="1196728" y="34393"/>
                  <a:pt x="1393421" y="-13656"/>
                  <a:pt x="1558738" y="0"/>
                </a:cubicBezTo>
                <a:cubicBezTo>
                  <a:pt x="1717393" y="14486"/>
                  <a:pt x="1968216" y="21680"/>
                  <a:pt x="2164914" y="0"/>
                </a:cubicBezTo>
                <a:cubicBezTo>
                  <a:pt x="2164832" y="2863"/>
                  <a:pt x="2165996" y="8183"/>
                  <a:pt x="2164914" y="14207"/>
                </a:cubicBezTo>
                <a:cubicBezTo>
                  <a:pt x="1934566" y="40978"/>
                  <a:pt x="1867668" y="976"/>
                  <a:pt x="1645335" y="14207"/>
                </a:cubicBezTo>
                <a:cubicBezTo>
                  <a:pt x="1420487" y="1685"/>
                  <a:pt x="1244256" y="23717"/>
                  <a:pt x="1060808" y="14207"/>
                </a:cubicBezTo>
                <a:cubicBezTo>
                  <a:pt x="923980" y="12728"/>
                  <a:pt x="734492" y="36145"/>
                  <a:pt x="541229" y="14207"/>
                </a:cubicBezTo>
                <a:cubicBezTo>
                  <a:pt x="341705" y="7208"/>
                  <a:pt x="205883" y="-15060"/>
                  <a:pt x="0" y="14207"/>
                </a:cubicBezTo>
                <a:cubicBezTo>
                  <a:pt x="570" y="8720"/>
                  <a:pt x="560" y="5575"/>
                  <a:pt x="0" y="0"/>
                </a:cubicBezTo>
                <a:close/>
              </a:path>
              <a:path w="2164914" h="14207" fill="none" stroke="0" extrusionOk="0">
                <a:moveTo>
                  <a:pt x="0" y="0"/>
                </a:moveTo>
                <a:cubicBezTo>
                  <a:pt x="186324" y="-26303"/>
                  <a:pt x="279359" y="39677"/>
                  <a:pt x="519579" y="0"/>
                </a:cubicBezTo>
                <a:cubicBezTo>
                  <a:pt x="766292" y="-32071"/>
                  <a:pt x="856003" y="2764"/>
                  <a:pt x="1017510" y="0"/>
                </a:cubicBezTo>
                <a:cubicBezTo>
                  <a:pt x="1152398" y="-37971"/>
                  <a:pt x="1347051" y="22395"/>
                  <a:pt x="1515440" y="0"/>
                </a:cubicBezTo>
                <a:cubicBezTo>
                  <a:pt x="1679704" y="2771"/>
                  <a:pt x="1832088" y="-12569"/>
                  <a:pt x="2164914" y="0"/>
                </a:cubicBezTo>
                <a:cubicBezTo>
                  <a:pt x="2163958" y="3620"/>
                  <a:pt x="2165049" y="9925"/>
                  <a:pt x="2164914" y="14207"/>
                </a:cubicBezTo>
                <a:cubicBezTo>
                  <a:pt x="1990455" y="18691"/>
                  <a:pt x="1816505" y="10539"/>
                  <a:pt x="1580387" y="14207"/>
                </a:cubicBezTo>
                <a:cubicBezTo>
                  <a:pt x="1319266" y="16913"/>
                  <a:pt x="1160729" y="31017"/>
                  <a:pt x="1060808" y="14207"/>
                </a:cubicBezTo>
                <a:cubicBezTo>
                  <a:pt x="944823" y="14403"/>
                  <a:pt x="691488" y="31265"/>
                  <a:pt x="562878" y="14207"/>
                </a:cubicBezTo>
                <a:cubicBezTo>
                  <a:pt x="495148" y="-27805"/>
                  <a:pt x="170263" y="2161"/>
                  <a:pt x="0" y="14207"/>
                </a:cubicBezTo>
                <a:cubicBezTo>
                  <a:pt x="754" y="9094"/>
                  <a:pt x="20" y="4436"/>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164914"/>
                      <a:gd name="connsiteY0" fmla="*/ 0 h 14207"/>
                      <a:gd name="connsiteX1" fmla="*/ 519579 w 2164914"/>
                      <a:gd name="connsiteY1" fmla="*/ 0 h 14207"/>
                      <a:gd name="connsiteX2" fmla="*/ 1017510 w 2164914"/>
                      <a:gd name="connsiteY2" fmla="*/ 0 h 14207"/>
                      <a:gd name="connsiteX3" fmla="*/ 1515440 w 2164914"/>
                      <a:gd name="connsiteY3" fmla="*/ 0 h 14207"/>
                      <a:gd name="connsiteX4" fmla="*/ 2164914 w 2164914"/>
                      <a:gd name="connsiteY4" fmla="*/ 0 h 14207"/>
                      <a:gd name="connsiteX5" fmla="*/ 2164914 w 2164914"/>
                      <a:gd name="connsiteY5" fmla="*/ 14207 h 14207"/>
                      <a:gd name="connsiteX6" fmla="*/ 1580387 w 2164914"/>
                      <a:gd name="connsiteY6" fmla="*/ 14207 h 14207"/>
                      <a:gd name="connsiteX7" fmla="*/ 1060808 w 2164914"/>
                      <a:gd name="connsiteY7" fmla="*/ 14207 h 14207"/>
                      <a:gd name="connsiteX8" fmla="*/ 562878 w 2164914"/>
                      <a:gd name="connsiteY8" fmla="*/ 14207 h 14207"/>
                      <a:gd name="connsiteX9" fmla="*/ 0 w 2164914"/>
                      <a:gd name="connsiteY9" fmla="*/ 14207 h 14207"/>
                      <a:gd name="connsiteX10" fmla="*/ 0 w 2164914"/>
                      <a:gd name="connsiteY10" fmla="*/ 0 h 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4914" h="14207" fill="none" extrusionOk="0">
                        <a:moveTo>
                          <a:pt x="0" y="0"/>
                        </a:moveTo>
                        <a:cubicBezTo>
                          <a:pt x="182564" y="-20721"/>
                          <a:pt x="284946" y="14297"/>
                          <a:pt x="519579" y="0"/>
                        </a:cubicBezTo>
                        <a:cubicBezTo>
                          <a:pt x="754212" y="-14297"/>
                          <a:pt x="876348" y="4216"/>
                          <a:pt x="1017510" y="0"/>
                        </a:cubicBezTo>
                        <a:cubicBezTo>
                          <a:pt x="1158672" y="-4216"/>
                          <a:pt x="1352071" y="12806"/>
                          <a:pt x="1515440" y="0"/>
                        </a:cubicBezTo>
                        <a:cubicBezTo>
                          <a:pt x="1678809" y="-12806"/>
                          <a:pt x="1854684" y="-14459"/>
                          <a:pt x="2164914" y="0"/>
                        </a:cubicBezTo>
                        <a:cubicBezTo>
                          <a:pt x="2164943" y="3358"/>
                          <a:pt x="2165555" y="8965"/>
                          <a:pt x="2164914" y="14207"/>
                        </a:cubicBezTo>
                        <a:cubicBezTo>
                          <a:pt x="1974423" y="20155"/>
                          <a:pt x="1834774" y="18186"/>
                          <a:pt x="1580387" y="14207"/>
                        </a:cubicBezTo>
                        <a:cubicBezTo>
                          <a:pt x="1326000" y="10228"/>
                          <a:pt x="1183485" y="17807"/>
                          <a:pt x="1060808" y="14207"/>
                        </a:cubicBezTo>
                        <a:cubicBezTo>
                          <a:pt x="938131" y="10607"/>
                          <a:pt x="669324" y="32419"/>
                          <a:pt x="562878" y="14207"/>
                        </a:cubicBezTo>
                        <a:cubicBezTo>
                          <a:pt x="456432" y="-4005"/>
                          <a:pt x="213930" y="2211"/>
                          <a:pt x="0" y="14207"/>
                        </a:cubicBezTo>
                        <a:cubicBezTo>
                          <a:pt x="302" y="8391"/>
                          <a:pt x="387" y="3714"/>
                          <a:pt x="0" y="0"/>
                        </a:cubicBezTo>
                        <a:close/>
                      </a:path>
                      <a:path w="2164914" h="14207" stroke="0" extrusionOk="0">
                        <a:moveTo>
                          <a:pt x="0" y="0"/>
                        </a:moveTo>
                        <a:cubicBezTo>
                          <a:pt x="184232" y="-18218"/>
                          <a:pt x="385690" y="1729"/>
                          <a:pt x="497930" y="0"/>
                        </a:cubicBezTo>
                        <a:cubicBezTo>
                          <a:pt x="610170" y="-1729"/>
                          <a:pt x="948726" y="-22998"/>
                          <a:pt x="1082457" y="0"/>
                        </a:cubicBezTo>
                        <a:cubicBezTo>
                          <a:pt x="1216188" y="22998"/>
                          <a:pt x="1375958" y="-15132"/>
                          <a:pt x="1558738" y="0"/>
                        </a:cubicBezTo>
                        <a:cubicBezTo>
                          <a:pt x="1741518" y="15132"/>
                          <a:pt x="1960091" y="26931"/>
                          <a:pt x="2164914" y="0"/>
                        </a:cubicBezTo>
                        <a:cubicBezTo>
                          <a:pt x="2165017" y="3824"/>
                          <a:pt x="2165370" y="8471"/>
                          <a:pt x="2164914" y="14207"/>
                        </a:cubicBezTo>
                        <a:cubicBezTo>
                          <a:pt x="1934490" y="29613"/>
                          <a:pt x="1870897" y="949"/>
                          <a:pt x="1645335" y="14207"/>
                        </a:cubicBezTo>
                        <a:cubicBezTo>
                          <a:pt x="1419773" y="27465"/>
                          <a:pt x="1220580" y="35690"/>
                          <a:pt x="1060808" y="14207"/>
                        </a:cubicBezTo>
                        <a:cubicBezTo>
                          <a:pt x="901036" y="-7276"/>
                          <a:pt x="733463" y="40176"/>
                          <a:pt x="541229" y="14207"/>
                        </a:cubicBezTo>
                        <a:cubicBezTo>
                          <a:pt x="348995" y="-11762"/>
                          <a:pt x="193169" y="17159"/>
                          <a:pt x="0" y="14207"/>
                        </a:cubicBezTo>
                        <a:cubicBezTo>
                          <a:pt x="560" y="8860"/>
                          <a:pt x="170" y="555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F2CAA7D-7CEE-D247-8F3A-BF993F8CDDB9}"/>
              </a:ext>
            </a:extLst>
          </p:cNvPr>
          <p:cNvSpPr>
            <a:spLocks noGrp="1"/>
          </p:cNvSpPr>
          <p:nvPr>
            <p:ph idx="1"/>
          </p:nvPr>
        </p:nvSpPr>
        <p:spPr>
          <a:xfrm>
            <a:off x="398799" y="2231816"/>
            <a:ext cx="2643955" cy="2579667"/>
          </a:xfrm>
        </p:spPr>
        <p:txBody>
          <a:bodyPr>
            <a:normAutofit/>
          </a:bodyPr>
          <a:lstStyle/>
          <a:p>
            <a:pPr marL="0" indent="0">
              <a:buNone/>
            </a:pPr>
            <a:endParaRPr lang="tr-TR" sz="1500" dirty="0"/>
          </a:p>
          <a:p>
            <a:pPr>
              <a:buFont typeface="Wingdings" pitchFamily="2" charset="2"/>
              <a:buChar char="Ø"/>
            </a:pP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You</a:t>
            </a:r>
            <a:r>
              <a:rPr lang="tr-TR" sz="1500" dirty="0">
                <a:latin typeface="Times New Roman" panose="02020603050405020304" pitchFamily="18" charset="0"/>
                <a:cs typeface="Times New Roman" panose="02020603050405020304" pitchFamily="18" charset="0"/>
              </a:rPr>
              <a:t> can </a:t>
            </a:r>
            <a:r>
              <a:rPr lang="tr-TR" sz="1500" dirty="0" err="1">
                <a:latin typeface="Times New Roman" panose="02020603050405020304" pitchFamily="18" charset="0"/>
                <a:cs typeface="Times New Roman" panose="02020603050405020304" pitchFamily="18" charset="0"/>
              </a:rPr>
              <a:t>access</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your</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Jira</a:t>
            </a:r>
            <a:r>
              <a:rPr lang="tr-TR" sz="1500" dirty="0">
                <a:latin typeface="Times New Roman" panose="02020603050405020304" pitchFamily="18" charset="0"/>
                <a:cs typeface="Times New Roman" panose="02020603050405020304" pitchFamily="18" charset="0"/>
              </a:rPr>
              <a:t> Software site </a:t>
            </a:r>
            <a:r>
              <a:rPr lang="tr-TR" sz="1500" dirty="0" err="1">
                <a:latin typeface="Times New Roman" panose="02020603050405020304" pitchFamily="18" charset="0"/>
                <a:cs typeface="Times New Roman" panose="02020603050405020304" pitchFamily="18" charset="0"/>
              </a:rPr>
              <a:t>from</a:t>
            </a:r>
            <a:r>
              <a:rPr lang="tr-TR" sz="1500" dirty="0">
                <a:latin typeface="Times New Roman" panose="02020603050405020304" pitchFamily="18" charset="0"/>
                <a:cs typeface="Times New Roman" panose="02020603050405020304" pitchFamily="18" charset="0"/>
              </a:rPr>
              <a:t> mobile </a:t>
            </a:r>
            <a:r>
              <a:rPr lang="tr-TR" sz="1500" dirty="0" err="1">
                <a:latin typeface="Times New Roman" panose="02020603050405020304" pitchFamily="18" charset="0"/>
                <a:cs typeface="Times New Roman" panose="02020603050405020304" pitchFamily="18" charset="0"/>
              </a:rPr>
              <a:t>devices</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by</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typing</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the</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address</a:t>
            </a:r>
            <a:r>
              <a:rPr lang="tr-TR" sz="1500" dirty="0">
                <a:latin typeface="Times New Roman" panose="02020603050405020304" pitchFamily="18" charset="0"/>
                <a:cs typeface="Times New Roman" panose="02020603050405020304" pitchFamily="18" charset="0"/>
              </a:rPr>
              <a:t> of </a:t>
            </a:r>
            <a:r>
              <a:rPr lang="tr-TR" sz="1500" dirty="0" err="1">
                <a:latin typeface="Times New Roman" panose="02020603050405020304" pitchFamily="18" charset="0"/>
                <a:cs typeface="Times New Roman" panose="02020603050405020304" pitchFamily="18" charset="0"/>
              </a:rPr>
              <a:t>your</a:t>
            </a:r>
            <a:r>
              <a:rPr lang="tr-TR" sz="1500" dirty="0">
                <a:latin typeface="Times New Roman" panose="02020603050405020304" pitchFamily="18" charset="0"/>
                <a:cs typeface="Times New Roman" panose="02020603050405020304" pitchFamily="18" charset="0"/>
              </a:rPr>
              <a:t> site </a:t>
            </a:r>
            <a:r>
              <a:rPr lang="tr-TR" sz="1500" dirty="0" err="1">
                <a:latin typeface="Times New Roman" panose="02020603050405020304" pitchFamily="18" charset="0"/>
                <a:cs typeface="Times New Roman" panose="02020603050405020304" pitchFamily="18" charset="0"/>
              </a:rPr>
              <a:t>into</a:t>
            </a:r>
            <a:r>
              <a:rPr lang="tr-TR" sz="1500" dirty="0">
                <a:latin typeface="Times New Roman" panose="02020603050405020304" pitchFamily="18" charset="0"/>
                <a:cs typeface="Times New Roman" panose="02020603050405020304" pitchFamily="18" charset="0"/>
              </a:rPr>
              <a:t> web </a:t>
            </a:r>
            <a:r>
              <a:rPr lang="tr-TR" sz="1500" dirty="0" err="1">
                <a:latin typeface="Times New Roman" panose="02020603050405020304" pitchFamily="18" charset="0"/>
                <a:cs typeface="Times New Roman" panose="02020603050405020304" pitchFamily="18" charset="0"/>
              </a:rPr>
              <a:t>browsers</a:t>
            </a:r>
            <a:r>
              <a:rPr lang="tr-TR" sz="1500" dirty="0">
                <a:latin typeface="Times New Roman" panose="02020603050405020304" pitchFamily="18" charset="0"/>
                <a:cs typeface="Times New Roman" panose="02020603050405020304" pitchFamily="18" charset="0"/>
              </a:rPr>
              <a:t>.</a:t>
            </a:r>
          </a:p>
          <a:p>
            <a:pPr marL="0" indent="0">
              <a:buNone/>
            </a:pPr>
            <a:endParaRPr lang="tr-TR" sz="1500" dirty="0">
              <a:latin typeface="Times New Roman" panose="02020603050405020304" pitchFamily="18" charset="0"/>
              <a:cs typeface="Times New Roman" panose="02020603050405020304" pitchFamily="18" charset="0"/>
            </a:endParaRPr>
          </a:p>
          <a:p>
            <a:endParaRPr lang="tr-TR" sz="1500" dirty="0"/>
          </a:p>
        </p:txBody>
      </p:sp>
      <p:pic>
        <p:nvPicPr>
          <p:cNvPr id="5" name="Picture 4" descr="Computer script on a screen">
            <a:extLst>
              <a:ext uri="{FF2B5EF4-FFF2-40B4-BE49-F238E27FC236}">
                <a16:creationId xmlns:a16="http://schemas.microsoft.com/office/drawing/2014/main" id="{2FBCC8E5-3074-0827-F152-08922469E17A}"/>
              </a:ext>
            </a:extLst>
          </p:cNvPr>
          <p:cNvPicPr>
            <a:picLocks noChangeAspect="1"/>
          </p:cNvPicPr>
          <p:nvPr/>
        </p:nvPicPr>
        <p:blipFill rotWithShape="1">
          <a:blip r:embed="rId2"/>
          <a:srcRect l="3265" r="43039" b="1"/>
          <a:stretch/>
        </p:blipFill>
        <p:spPr>
          <a:xfrm>
            <a:off x="3309439" y="10"/>
            <a:ext cx="4285799" cy="532764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3428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96187" cy="5327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 y="0"/>
            <a:ext cx="7595997" cy="532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6DD86D-BC61-6343-B36B-06E313E8AE4F}"/>
              </a:ext>
            </a:extLst>
          </p:cNvPr>
          <p:cNvSpPr>
            <a:spLocks noGrp="1"/>
          </p:cNvSpPr>
          <p:nvPr>
            <p:ph type="title"/>
          </p:nvPr>
        </p:nvSpPr>
        <p:spPr>
          <a:xfrm>
            <a:off x="501348" y="623777"/>
            <a:ext cx="3101512" cy="1129582"/>
          </a:xfrm>
        </p:spPr>
        <p:txBody>
          <a:bodyPr>
            <a:normAutofit/>
          </a:bodyPr>
          <a:lstStyle/>
          <a:p>
            <a:r>
              <a:rPr lang="tr-TR" sz="2500" b="1">
                <a:solidFill>
                  <a:schemeClr val="tx2"/>
                </a:solidFill>
                <a:highlight>
                  <a:srgbClr val="00FF00"/>
                </a:highlight>
                <a:latin typeface="Times New Roman" panose="02020603050405020304" pitchFamily="18" charset="0"/>
                <a:cs typeface="Times New Roman" panose="02020603050405020304" pitchFamily="18" charset="0"/>
              </a:rPr>
              <a:t>               </a:t>
            </a:r>
            <a:br>
              <a:rPr lang="tr-TR" sz="2500" b="1">
                <a:solidFill>
                  <a:schemeClr val="tx2"/>
                </a:solidFill>
                <a:highlight>
                  <a:srgbClr val="00FF00"/>
                </a:highlight>
                <a:latin typeface="Times New Roman" panose="02020603050405020304" pitchFamily="18" charset="0"/>
                <a:cs typeface="Times New Roman" panose="02020603050405020304" pitchFamily="18" charset="0"/>
              </a:rPr>
            </a:br>
            <a:r>
              <a:rPr lang="tr-TR" sz="2500" b="1">
                <a:solidFill>
                  <a:schemeClr val="tx2"/>
                </a:solidFill>
                <a:highlight>
                  <a:srgbClr val="FFFF00"/>
                </a:highlight>
                <a:latin typeface="Times New Roman" panose="02020603050405020304" pitchFamily="18" charset="0"/>
                <a:cs typeface="Times New Roman" panose="02020603050405020304" pitchFamily="18" charset="0"/>
              </a:rPr>
              <a:t> What is project key in Jira Software?</a:t>
            </a:r>
            <a:endParaRPr lang="tr-TR" sz="2500" b="1">
              <a:solidFill>
                <a:schemeClr val="tx2"/>
              </a:solidFill>
              <a:highlight>
                <a:srgbClr val="00FF00"/>
              </a:highlight>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7F2CAA7D-7CEE-D247-8F3A-BF993F8CDDB9}"/>
              </a:ext>
            </a:extLst>
          </p:cNvPr>
          <p:cNvSpPr>
            <a:spLocks noGrp="1"/>
          </p:cNvSpPr>
          <p:nvPr>
            <p:ph idx="1"/>
          </p:nvPr>
        </p:nvSpPr>
        <p:spPr>
          <a:xfrm>
            <a:off x="501348" y="1881288"/>
            <a:ext cx="3101264" cy="2827188"/>
          </a:xfrm>
        </p:spPr>
        <p:txBody>
          <a:bodyPr anchor="ctr">
            <a:normAutofit/>
          </a:bodyPr>
          <a:lstStyle/>
          <a:p>
            <a:pPr marL="0" indent="0">
              <a:buNone/>
            </a:pPr>
            <a:endParaRPr lang="tr-TR" sz="1200" dirty="0">
              <a:solidFill>
                <a:schemeClr val="tx2"/>
              </a:solidFill>
            </a:endParaRPr>
          </a:p>
          <a:p>
            <a:pPr marL="0" indent="0">
              <a:buNone/>
            </a:pPr>
            <a:r>
              <a:rPr lang="tr-TR" sz="1200" dirty="0">
                <a:solidFill>
                  <a:schemeClr val="tx2"/>
                </a:solidFill>
                <a:latin typeface="Times New Roman" panose="02020603050405020304" pitchFamily="18" charset="0"/>
                <a:cs typeface="Times New Roman" panose="02020603050405020304" pitchFamily="18" charset="0"/>
              </a:rPr>
              <a:t>A </a:t>
            </a:r>
            <a:r>
              <a:rPr lang="tr-TR" sz="1200" dirty="0" err="1">
                <a:solidFill>
                  <a:schemeClr val="tx2"/>
                </a:solidFill>
                <a:latin typeface="Times New Roman" panose="02020603050405020304" pitchFamily="18" charset="0"/>
                <a:cs typeface="Times New Roman" panose="02020603050405020304" pitchFamily="18" charset="0"/>
              </a:rPr>
              <a:t>project</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key</a:t>
            </a:r>
            <a:r>
              <a:rPr lang="tr-TR" sz="1200" dirty="0">
                <a:solidFill>
                  <a:schemeClr val="tx2"/>
                </a:solidFill>
                <a:latin typeface="Times New Roman" panose="02020603050405020304" pitchFamily="18" charset="0"/>
                <a:cs typeface="Times New Roman" panose="02020603050405020304" pitchFamily="18" charset="0"/>
              </a:rPr>
              <a:t> is a </a:t>
            </a:r>
            <a:r>
              <a:rPr lang="tr-TR" sz="1200" dirty="0" err="1">
                <a:solidFill>
                  <a:schemeClr val="tx2"/>
                </a:solidFill>
                <a:latin typeface="Times New Roman" panose="02020603050405020304" pitchFamily="18" charset="0"/>
                <a:cs typeface="Times New Roman" panose="02020603050405020304" pitchFamily="18" charset="0"/>
              </a:rPr>
              <a:t>unique</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code</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for</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your</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project</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Jira</a:t>
            </a:r>
            <a:r>
              <a:rPr lang="tr-TR" sz="1200" dirty="0">
                <a:solidFill>
                  <a:schemeClr val="tx2"/>
                </a:solidFill>
                <a:latin typeface="Times New Roman" panose="02020603050405020304" pitchFamily="18" charset="0"/>
                <a:cs typeface="Times New Roman" panose="02020603050405020304" pitchFamily="18" charset="0"/>
              </a:rPr>
              <a:t> Software </a:t>
            </a:r>
            <a:r>
              <a:rPr lang="tr-TR" sz="1200" dirty="0" err="1">
                <a:solidFill>
                  <a:schemeClr val="tx2"/>
                </a:solidFill>
                <a:latin typeface="Times New Roman" panose="02020603050405020304" pitchFamily="18" charset="0"/>
                <a:cs typeface="Times New Roman" panose="02020603050405020304" pitchFamily="18" charset="0"/>
              </a:rPr>
              <a:t>will</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automatically</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generate</a:t>
            </a:r>
            <a:r>
              <a:rPr lang="tr-TR" sz="1200" dirty="0">
                <a:solidFill>
                  <a:schemeClr val="tx2"/>
                </a:solidFill>
                <a:latin typeface="Times New Roman" panose="02020603050405020304" pitchFamily="18" charset="0"/>
                <a:cs typeface="Times New Roman" panose="02020603050405020304" pitchFamily="18" charset="0"/>
              </a:rPr>
              <a:t> a </a:t>
            </a:r>
            <a:r>
              <a:rPr lang="tr-TR" sz="1200" dirty="0" err="1">
                <a:solidFill>
                  <a:schemeClr val="tx2"/>
                </a:solidFill>
                <a:latin typeface="Times New Roman" panose="02020603050405020304" pitchFamily="18" charset="0"/>
                <a:cs typeface="Times New Roman" panose="02020603050405020304" pitchFamily="18" charset="0"/>
              </a:rPr>
              <a:t>short</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project</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key</a:t>
            </a:r>
            <a:r>
              <a:rPr lang="tr-TR" sz="1200" dirty="0">
                <a:solidFill>
                  <a:schemeClr val="tx2"/>
                </a:solidFill>
                <a:latin typeface="Times New Roman" panose="02020603050405020304" pitchFamily="18" charset="0"/>
                <a:cs typeface="Times New Roman" panose="02020603050405020304" pitchFamily="18" charset="0"/>
              </a:rPr>
              <a:t> in </a:t>
            </a:r>
            <a:r>
              <a:rPr lang="tr-TR" sz="1200" dirty="0" err="1">
                <a:solidFill>
                  <a:schemeClr val="tx2"/>
                </a:solidFill>
                <a:latin typeface="Times New Roman" panose="02020603050405020304" pitchFamily="18" charset="0"/>
                <a:cs typeface="Times New Roman" panose="02020603050405020304" pitchFamily="18" charset="0"/>
              </a:rPr>
              <a:t>accordance</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with</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your</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project</a:t>
            </a:r>
            <a:r>
              <a:rPr lang="tr-TR" sz="1200" dirty="0">
                <a:solidFill>
                  <a:schemeClr val="tx2"/>
                </a:solidFill>
                <a:latin typeface="Times New Roman" panose="02020603050405020304" pitchFamily="18" charset="0"/>
                <a:cs typeface="Times New Roman" panose="02020603050405020304" pitchFamily="18" charset="0"/>
              </a:rPr>
              <a:t> name. </a:t>
            </a:r>
            <a:r>
              <a:rPr lang="tr-TR" sz="1200" dirty="0" err="1">
                <a:solidFill>
                  <a:schemeClr val="tx2"/>
                </a:solidFill>
                <a:latin typeface="Times New Roman" panose="02020603050405020304" pitchFamily="18" charset="0"/>
                <a:cs typeface="Times New Roman" panose="02020603050405020304" pitchFamily="18" charset="0"/>
              </a:rPr>
              <a:t>However</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if</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you</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want</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to</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specify</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this</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auto-generated</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key</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yourself</a:t>
            </a:r>
            <a:r>
              <a:rPr lang="tr-TR" sz="1200" dirty="0">
                <a:solidFill>
                  <a:schemeClr val="tx2"/>
                </a:solidFill>
                <a:latin typeface="Times New Roman" panose="02020603050405020304" pitchFamily="18" charset="0"/>
                <a:cs typeface="Times New Roman" panose="02020603050405020304" pitchFamily="18" charset="0"/>
              </a:rPr>
              <a:t>, </a:t>
            </a:r>
            <a:r>
              <a:rPr lang="tr-TR" sz="1200" dirty="0" err="1">
                <a:solidFill>
                  <a:schemeClr val="tx2"/>
                </a:solidFill>
                <a:latin typeface="Times New Roman" panose="02020603050405020304" pitchFamily="18" charset="0"/>
                <a:cs typeface="Times New Roman" panose="02020603050405020304" pitchFamily="18" charset="0"/>
              </a:rPr>
              <a:t>you</a:t>
            </a:r>
            <a:r>
              <a:rPr lang="tr-TR" sz="1200" dirty="0">
                <a:solidFill>
                  <a:schemeClr val="tx2"/>
                </a:solidFill>
                <a:latin typeface="Times New Roman" panose="02020603050405020304" pitchFamily="18" charset="0"/>
                <a:cs typeface="Times New Roman" panose="02020603050405020304" pitchFamily="18" charset="0"/>
              </a:rPr>
              <a:t> can </a:t>
            </a:r>
            <a:r>
              <a:rPr lang="tr-TR" sz="1200" dirty="0" err="1">
                <a:solidFill>
                  <a:schemeClr val="tx2"/>
                </a:solidFill>
                <a:latin typeface="Times New Roman" panose="02020603050405020304" pitchFamily="18" charset="0"/>
                <a:cs typeface="Times New Roman" panose="02020603050405020304" pitchFamily="18" charset="0"/>
              </a:rPr>
              <a:t>change</a:t>
            </a:r>
            <a:r>
              <a:rPr lang="tr-TR" sz="1200" dirty="0">
                <a:solidFill>
                  <a:schemeClr val="tx2"/>
                </a:solidFill>
                <a:latin typeface="Times New Roman" panose="02020603050405020304" pitchFamily="18" charset="0"/>
                <a:cs typeface="Times New Roman" panose="02020603050405020304" pitchFamily="18" charset="0"/>
              </a:rPr>
              <a:t> it.</a:t>
            </a:r>
          </a:p>
        </p:txBody>
      </p:sp>
      <p:grpSp>
        <p:nvGrpSpPr>
          <p:cNvPr id="22"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68744" y="0"/>
            <a:ext cx="3627443" cy="5193462"/>
            <a:chOff x="6357228" y="0"/>
            <a:chExt cx="5822103" cy="6685267"/>
          </a:xfrm>
        </p:grpSpPr>
        <p:sp>
          <p:nvSpPr>
            <p:cNvPr id="23"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Graphic 6" descr="Anahtar">
            <a:extLst>
              <a:ext uri="{FF2B5EF4-FFF2-40B4-BE49-F238E27FC236}">
                <a16:creationId xmlns:a16="http://schemas.microsoft.com/office/drawing/2014/main" id="{6E2D8859-1FA6-7FD4-E11C-AF70C776D2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7191" y="1530924"/>
            <a:ext cx="2281492" cy="2281492"/>
          </a:xfrm>
          <a:prstGeom prst="rect">
            <a:avLst/>
          </a:prstGeom>
        </p:spPr>
      </p:pic>
    </p:spTree>
    <p:extLst>
      <p:ext uri="{BB962C8B-B14F-4D97-AF65-F5344CB8AC3E}">
        <p14:creationId xmlns:p14="http://schemas.microsoft.com/office/powerpoint/2010/main" val="197641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94288" cy="5327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6DD86D-BC61-6343-B36B-06E313E8AE4F}"/>
              </a:ext>
            </a:extLst>
          </p:cNvPr>
          <p:cNvSpPr>
            <a:spLocks noGrp="1"/>
          </p:cNvSpPr>
          <p:nvPr>
            <p:ph type="title"/>
          </p:nvPr>
        </p:nvSpPr>
        <p:spPr>
          <a:xfrm>
            <a:off x="356689" y="185309"/>
            <a:ext cx="6865055" cy="1114328"/>
          </a:xfrm>
        </p:spPr>
        <p:txBody>
          <a:bodyPr anchor="b">
            <a:normAutofit/>
          </a:bodyPr>
          <a:lstStyle/>
          <a:p>
            <a:r>
              <a:rPr lang="tr-TR" sz="2300" b="1">
                <a:highlight>
                  <a:srgbClr val="00FF00"/>
                </a:highlight>
                <a:latin typeface="Times New Roman" panose="02020603050405020304" pitchFamily="18" charset="0"/>
                <a:cs typeface="Times New Roman" panose="02020603050405020304" pitchFamily="18" charset="0"/>
              </a:rPr>
              <a:t>               </a:t>
            </a:r>
            <a:br>
              <a:rPr lang="tr-TR" sz="2300" b="1">
                <a:highlight>
                  <a:srgbClr val="00FF00"/>
                </a:highlight>
                <a:latin typeface="Times New Roman" panose="02020603050405020304" pitchFamily="18" charset="0"/>
                <a:cs typeface="Times New Roman" panose="02020603050405020304" pitchFamily="18" charset="0"/>
              </a:rPr>
            </a:br>
            <a:r>
              <a:rPr lang="tr-TR" sz="2300" b="1">
                <a:highlight>
                  <a:srgbClr val="FFFF00"/>
                </a:highlight>
                <a:latin typeface="Times New Roman" panose="02020603050405020304" pitchFamily="18" charset="0"/>
                <a:cs typeface="Times New Roman" panose="02020603050405020304" pitchFamily="18" charset="0"/>
              </a:rPr>
              <a:t>Explain briefly what is backlog.</a:t>
            </a:r>
            <a:br>
              <a:rPr lang="tr-TR" sz="2300" b="1">
                <a:highlight>
                  <a:srgbClr val="00FF00"/>
                </a:highlight>
                <a:latin typeface="Times New Roman" panose="02020603050405020304" pitchFamily="18" charset="0"/>
                <a:cs typeface="Times New Roman" panose="02020603050405020304" pitchFamily="18" charset="0"/>
              </a:rPr>
            </a:br>
            <a:endParaRPr lang="tr-TR" sz="2300" b="1">
              <a:highlight>
                <a:srgbClr val="00FF00"/>
              </a:highlight>
              <a:latin typeface="Times New Roman" panose="02020603050405020304" pitchFamily="18" charset="0"/>
              <a:cs typeface="Times New Roman" panose="02020603050405020304" pitchFamily="18" charset="0"/>
            </a:endParaRP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89" y="1306310"/>
            <a:ext cx="6836569" cy="14207"/>
          </a:xfrm>
          <a:custGeom>
            <a:avLst/>
            <a:gdLst>
              <a:gd name="connsiteX0" fmla="*/ 0 w 6836569"/>
              <a:gd name="connsiteY0" fmla="*/ 0 h 14207"/>
              <a:gd name="connsiteX1" fmla="*/ 683657 w 6836569"/>
              <a:gd name="connsiteY1" fmla="*/ 0 h 14207"/>
              <a:gd name="connsiteX2" fmla="*/ 1435679 w 6836569"/>
              <a:gd name="connsiteY2" fmla="*/ 0 h 14207"/>
              <a:gd name="connsiteX3" fmla="*/ 2050971 w 6836569"/>
              <a:gd name="connsiteY3" fmla="*/ 0 h 14207"/>
              <a:gd name="connsiteX4" fmla="*/ 2597896 w 6836569"/>
              <a:gd name="connsiteY4" fmla="*/ 0 h 14207"/>
              <a:gd name="connsiteX5" fmla="*/ 3144822 w 6836569"/>
              <a:gd name="connsiteY5" fmla="*/ 0 h 14207"/>
              <a:gd name="connsiteX6" fmla="*/ 3623382 w 6836569"/>
              <a:gd name="connsiteY6" fmla="*/ 0 h 14207"/>
              <a:gd name="connsiteX7" fmla="*/ 4443770 w 6836569"/>
              <a:gd name="connsiteY7" fmla="*/ 0 h 14207"/>
              <a:gd name="connsiteX8" fmla="*/ 5264158 w 6836569"/>
              <a:gd name="connsiteY8" fmla="*/ 0 h 14207"/>
              <a:gd name="connsiteX9" fmla="*/ 6084546 w 6836569"/>
              <a:gd name="connsiteY9" fmla="*/ 0 h 14207"/>
              <a:gd name="connsiteX10" fmla="*/ 6836569 w 6836569"/>
              <a:gd name="connsiteY10" fmla="*/ 0 h 14207"/>
              <a:gd name="connsiteX11" fmla="*/ 6836569 w 6836569"/>
              <a:gd name="connsiteY11" fmla="*/ 14207 h 14207"/>
              <a:gd name="connsiteX12" fmla="*/ 6152912 w 6836569"/>
              <a:gd name="connsiteY12" fmla="*/ 14207 h 14207"/>
              <a:gd name="connsiteX13" fmla="*/ 5400890 w 6836569"/>
              <a:gd name="connsiteY13" fmla="*/ 14207 h 14207"/>
              <a:gd name="connsiteX14" fmla="*/ 4922330 w 6836569"/>
              <a:gd name="connsiteY14" fmla="*/ 14207 h 14207"/>
              <a:gd name="connsiteX15" fmla="*/ 4443770 w 6836569"/>
              <a:gd name="connsiteY15" fmla="*/ 14207 h 14207"/>
              <a:gd name="connsiteX16" fmla="*/ 3965210 w 6836569"/>
              <a:gd name="connsiteY16" fmla="*/ 14207 h 14207"/>
              <a:gd name="connsiteX17" fmla="*/ 3418285 w 6836569"/>
              <a:gd name="connsiteY17" fmla="*/ 14207 h 14207"/>
              <a:gd name="connsiteX18" fmla="*/ 2871359 w 6836569"/>
              <a:gd name="connsiteY18" fmla="*/ 14207 h 14207"/>
              <a:gd name="connsiteX19" fmla="*/ 2324433 w 6836569"/>
              <a:gd name="connsiteY19" fmla="*/ 14207 h 14207"/>
              <a:gd name="connsiteX20" fmla="*/ 1777508 w 6836569"/>
              <a:gd name="connsiteY20" fmla="*/ 14207 h 14207"/>
              <a:gd name="connsiteX21" fmla="*/ 1230582 w 6836569"/>
              <a:gd name="connsiteY21" fmla="*/ 14207 h 14207"/>
              <a:gd name="connsiteX22" fmla="*/ 0 w 6836569"/>
              <a:gd name="connsiteY22" fmla="*/ 14207 h 14207"/>
              <a:gd name="connsiteX23" fmla="*/ 0 w 6836569"/>
              <a:gd name="connsiteY23" fmla="*/ 0 h 14207"/>
              <a:gd name="connsiteX0" fmla="*/ 0 w 6836569"/>
              <a:gd name="connsiteY0" fmla="*/ 0 h 14207"/>
              <a:gd name="connsiteX1" fmla="*/ 546926 w 6836569"/>
              <a:gd name="connsiteY1" fmla="*/ 0 h 14207"/>
              <a:gd name="connsiteX2" fmla="*/ 1025485 w 6836569"/>
              <a:gd name="connsiteY2" fmla="*/ 0 h 14207"/>
              <a:gd name="connsiteX3" fmla="*/ 1572411 w 6836569"/>
              <a:gd name="connsiteY3" fmla="*/ 0 h 14207"/>
              <a:gd name="connsiteX4" fmla="*/ 2256068 w 6836569"/>
              <a:gd name="connsiteY4" fmla="*/ 0 h 14207"/>
              <a:gd name="connsiteX5" fmla="*/ 3008090 w 6836569"/>
              <a:gd name="connsiteY5" fmla="*/ 0 h 14207"/>
              <a:gd name="connsiteX6" fmla="*/ 3828479 w 6836569"/>
              <a:gd name="connsiteY6" fmla="*/ 0 h 14207"/>
              <a:gd name="connsiteX7" fmla="*/ 4648867 w 6836569"/>
              <a:gd name="connsiteY7" fmla="*/ 0 h 14207"/>
              <a:gd name="connsiteX8" fmla="*/ 5264158 w 6836569"/>
              <a:gd name="connsiteY8" fmla="*/ 0 h 14207"/>
              <a:gd name="connsiteX9" fmla="*/ 6016181 w 6836569"/>
              <a:gd name="connsiteY9" fmla="*/ 0 h 14207"/>
              <a:gd name="connsiteX10" fmla="*/ 6836569 w 6836569"/>
              <a:gd name="connsiteY10" fmla="*/ 0 h 14207"/>
              <a:gd name="connsiteX11" fmla="*/ 6836569 w 6836569"/>
              <a:gd name="connsiteY11" fmla="*/ 14207 h 14207"/>
              <a:gd name="connsiteX12" fmla="*/ 6152912 w 6836569"/>
              <a:gd name="connsiteY12" fmla="*/ 14207 h 14207"/>
              <a:gd name="connsiteX13" fmla="*/ 5400890 w 6836569"/>
              <a:gd name="connsiteY13" fmla="*/ 14207 h 14207"/>
              <a:gd name="connsiteX14" fmla="*/ 4785598 w 6836569"/>
              <a:gd name="connsiteY14" fmla="*/ 14207 h 14207"/>
              <a:gd name="connsiteX15" fmla="*/ 4170307 w 6836569"/>
              <a:gd name="connsiteY15" fmla="*/ 14207 h 14207"/>
              <a:gd name="connsiteX16" fmla="*/ 3349919 w 6836569"/>
              <a:gd name="connsiteY16" fmla="*/ 14207 h 14207"/>
              <a:gd name="connsiteX17" fmla="*/ 2802993 w 6836569"/>
              <a:gd name="connsiteY17" fmla="*/ 14207 h 14207"/>
              <a:gd name="connsiteX18" fmla="*/ 2050971 w 6836569"/>
              <a:gd name="connsiteY18" fmla="*/ 14207 h 14207"/>
              <a:gd name="connsiteX19" fmla="*/ 1572411 w 6836569"/>
              <a:gd name="connsiteY19" fmla="*/ 14207 h 14207"/>
              <a:gd name="connsiteX20" fmla="*/ 888754 w 6836569"/>
              <a:gd name="connsiteY20" fmla="*/ 14207 h 14207"/>
              <a:gd name="connsiteX21" fmla="*/ 0 w 6836569"/>
              <a:gd name="connsiteY21" fmla="*/ 14207 h 14207"/>
              <a:gd name="connsiteX22" fmla="*/ 0 w 6836569"/>
              <a:gd name="connsiteY22" fmla="*/ 0 h 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36569" h="14207" fill="none" extrusionOk="0">
                <a:moveTo>
                  <a:pt x="0" y="0"/>
                </a:moveTo>
                <a:cubicBezTo>
                  <a:pt x="320220" y="42174"/>
                  <a:pt x="467790" y="37789"/>
                  <a:pt x="683657" y="0"/>
                </a:cubicBezTo>
                <a:cubicBezTo>
                  <a:pt x="871867" y="-55138"/>
                  <a:pt x="1082746" y="-18134"/>
                  <a:pt x="1435679" y="0"/>
                </a:cubicBezTo>
                <a:cubicBezTo>
                  <a:pt x="1787584" y="28082"/>
                  <a:pt x="1920948" y="-17358"/>
                  <a:pt x="2050971" y="0"/>
                </a:cubicBezTo>
                <a:cubicBezTo>
                  <a:pt x="2207342" y="25187"/>
                  <a:pt x="2430064" y="-1493"/>
                  <a:pt x="2597896" y="0"/>
                </a:cubicBezTo>
                <a:cubicBezTo>
                  <a:pt x="2784775" y="35549"/>
                  <a:pt x="2883676" y="2999"/>
                  <a:pt x="3144822" y="0"/>
                </a:cubicBezTo>
                <a:cubicBezTo>
                  <a:pt x="3417531" y="7947"/>
                  <a:pt x="3479619" y="-7674"/>
                  <a:pt x="3623382" y="0"/>
                </a:cubicBezTo>
                <a:cubicBezTo>
                  <a:pt x="3733598" y="7656"/>
                  <a:pt x="4172530" y="4031"/>
                  <a:pt x="4443770" y="0"/>
                </a:cubicBezTo>
                <a:cubicBezTo>
                  <a:pt x="4676953" y="-15149"/>
                  <a:pt x="5039979" y="4777"/>
                  <a:pt x="5264158" y="0"/>
                </a:cubicBezTo>
                <a:cubicBezTo>
                  <a:pt x="5477266" y="26064"/>
                  <a:pt x="5686642" y="-15622"/>
                  <a:pt x="6084546" y="0"/>
                </a:cubicBezTo>
                <a:cubicBezTo>
                  <a:pt x="6476579" y="23369"/>
                  <a:pt x="6472893" y="-17358"/>
                  <a:pt x="6836569" y="0"/>
                </a:cubicBezTo>
                <a:cubicBezTo>
                  <a:pt x="6836528" y="3566"/>
                  <a:pt x="6837135" y="9604"/>
                  <a:pt x="6836569" y="14207"/>
                </a:cubicBezTo>
                <a:cubicBezTo>
                  <a:pt x="6728457" y="-30122"/>
                  <a:pt x="6291837" y="-7508"/>
                  <a:pt x="6152912" y="14207"/>
                </a:cubicBezTo>
                <a:cubicBezTo>
                  <a:pt x="5992393" y="10873"/>
                  <a:pt x="5582129" y="12250"/>
                  <a:pt x="5400890" y="14207"/>
                </a:cubicBezTo>
                <a:cubicBezTo>
                  <a:pt x="5260036" y="50617"/>
                  <a:pt x="5104345" y="23285"/>
                  <a:pt x="4922330" y="14207"/>
                </a:cubicBezTo>
                <a:cubicBezTo>
                  <a:pt x="4726184" y="20422"/>
                  <a:pt x="4556171" y="3059"/>
                  <a:pt x="4443770" y="14207"/>
                </a:cubicBezTo>
                <a:cubicBezTo>
                  <a:pt x="4346470" y="19783"/>
                  <a:pt x="4190735" y="29351"/>
                  <a:pt x="3965210" y="14207"/>
                </a:cubicBezTo>
                <a:cubicBezTo>
                  <a:pt x="3724874" y="31504"/>
                  <a:pt x="3662051" y="-14421"/>
                  <a:pt x="3418285" y="14207"/>
                </a:cubicBezTo>
                <a:cubicBezTo>
                  <a:pt x="3186959" y="63929"/>
                  <a:pt x="3103119" y="38885"/>
                  <a:pt x="2871359" y="14207"/>
                </a:cubicBezTo>
                <a:cubicBezTo>
                  <a:pt x="2647004" y="7936"/>
                  <a:pt x="2501737" y="11955"/>
                  <a:pt x="2324433" y="14207"/>
                </a:cubicBezTo>
                <a:cubicBezTo>
                  <a:pt x="2173884" y="-9094"/>
                  <a:pt x="2064891" y="3655"/>
                  <a:pt x="1777508" y="14207"/>
                </a:cubicBezTo>
                <a:cubicBezTo>
                  <a:pt x="1503719" y="22382"/>
                  <a:pt x="1487828" y="5482"/>
                  <a:pt x="1230582" y="14207"/>
                </a:cubicBezTo>
                <a:cubicBezTo>
                  <a:pt x="980697" y="11699"/>
                  <a:pt x="384220" y="27401"/>
                  <a:pt x="0" y="14207"/>
                </a:cubicBezTo>
                <a:cubicBezTo>
                  <a:pt x="589" y="8109"/>
                  <a:pt x="315" y="5985"/>
                  <a:pt x="0" y="0"/>
                </a:cubicBezTo>
                <a:close/>
              </a:path>
              <a:path w="6836569" h="14207" stroke="0" extrusionOk="0">
                <a:moveTo>
                  <a:pt x="0" y="0"/>
                </a:moveTo>
                <a:cubicBezTo>
                  <a:pt x="184749" y="-19600"/>
                  <a:pt x="357376" y="-22049"/>
                  <a:pt x="546926" y="0"/>
                </a:cubicBezTo>
                <a:cubicBezTo>
                  <a:pt x="734029" y="22720"/>
                  <a:pt x="804252" y="23654"/>
                  <a:pt x="1025485" y="0"/>
                </a:cubicBezTo>
                <a:cubicBezTo>
                  <a:pt x="1215000" y="-41085"/>
                  <a:pt x="1390785" y="14151"/>
                  <a:pt x="1572411" y="0"/>
                </a:cubicBezTo>
                <a:cubicBezTo>
                  <a:pt x="1723308" y="-6886"/>
                  <a:pt x="2011470" y="-37799"/>
                  <a:pt x="2256068" y="0"/>
                </a:cubicBezTo>
                <a:cubicBezTo>
                  <a:pt x="2490574" y="20065"/>
                  <a:pt x="2785489" y="38346"/>
                  <a:pt x="3008090" y="0"/>
                </a:cubicBezTo>
                <a:cubicBezTo>
                  <a:pt x="3185849" y="-15082"/>
                  <a:pt x="3444382" y="-56688"/>
                  <a:pt x="3828479" y="0"/>
                </a:cubicBezTo>
                <a:cubicBezTo>
                  <a:pt x="4213262" y="27476"/>
                  <a:pt x="4479485" y="-19627"/>
                  <a:pt x="4648867" y="0"/>
                </a:cubicBezTo>
                <a:cubicBezTo>
                  <a:pt x="4845854" y="47537"/>
                  <a:pt x="5072559" y="-8613"/>
                  <a:pt x="5264158" y="0"/>
                </a:cubicBezTo>
                <a:cubicBezTo>
                  <a:pt x="5485708" y="-50920"/>
                  <a:pt x="5773138" y="33430"/>
                  <a:pt x="6016181" y="0"/>
                </a:cubicBezTo>
                <a:cubicBezTo>
                  <a:pt x="6197098" y="-2510"/>
                  <a:pt x="6576036" y="7311"/>
                  <a:pt x="6836569" y="0"/>
                </a:cubicBezTo>
                <a:cubicBezTo>
                  <a:pt x="6835465" y="5278"/>
                  <a:pt x="6837034" y="8669"/>
                  <a:pt x="6836569" y="14207"/>
                </a:cubicBezTo>
                <a:cubicBezTo>
                  <a:pt x="6575892" y="-9002"/>
                  <a:pt x="6387118" y="65208"/>
                  <a:pt x="6152912" y="14207"/>
                </a:cubicBezTo>
                <a:cubicBezTo>
                  <a:pt x="5920814" y="-5521"/>
                  <a:pt x="5754699" y="15046"/>
                  <a:pt x="5400890" y="14207"/>
                </a:cubicBezTo>
                <a:cubicBezTo>
                  <a:pt x="5045720" y="6462"/>
                  <a:pt x="5031717" y="12209"/>
                  <a:pt x="4785598" y="14207"/>
                </a:cubicBezTo>
                <a:cubicBezTo>
                  <a:pt x="4546709" y="24655"/>
                  <a:pt x="4467696" y="20068"/>
                  <a:pt x="4170307" y="14207"/>
                </a:cubicBezTo>
                <a:cubicBezTo>
                  <a:pt x="3856966" y="40828"/>
                  <a:pt x="3689765" y="-56848"/>
                  <a:pt x="3349919" y="14207"/>
                </a:cubicBezTo>
                <a:cubicBezTo>
                  <a:pt x="3010272" y="53858"/>
                  <a:pt x="2966381" y="17358"/>
                  <a:pt x="2802993" y="14207"/>
                </a:cubicBezTo>
                <a:cubicBezTo>
                  <a:pt x="2675251" y="26944"/>
                  <a:pt x="2215489" y="-33068"/>
                  <a:pt x="2050971" y="14207"/>
                </a:cubicBezTo>
                <a:cubicBezTo>
                  <a:pt x="1868675" y="29345"/>
                  <a:pt x="1692688" y="49271"/>
                  <a:pt x="1572411" y="14207"/>
                </a:cubicBezTo>
                <a:cubicBezTo>
                  <a:pt x="1444959" y="-15224"/>
                  <a:pt x="1242194" y="23401"/>
                  <a:pt x="888754" y="14207"/>
                </a:cubicBezTo>
                <a:cubicBezTo>
                  <a:pt x="563311" y="66564"/>
                  <a:pt x="193000" y="1762"/>
                  <a:pt x="0" y="14207"/>
                </a:cubicBezTo>
                <a:cubicBezTo>
                  <a:pt x="514" y="8041"/>
                  <a:pt x="1096" y="5325"/>
                  <a:pt x="0" y="0"/>
                </a:cubicBezTo>
                <a:close/>
              </a:path>
              <a:path w="6836569" h="14207" fill="none" stroke="0" extrusionOk="0">
                <a:moveTo>
                  <a:pt x="0" y="0"/>
                </a:moveTo>
                <a:cubicBezTo>
                  <a:pt x="318926" y="39524"/>
                  <a:pt x="453333" y="13802"/>
                  <a:pt x="683657" y="0"/>
                </a:cubicBezTo>
                <a:cubicBezTo>
                  <a:pt x="871558" y="-31161"/>
                  <a:pt x="1051717" y="-1738"/>
                  <a:pt x="1435679" y="0"/>
                </a:cubicBezTo>
                <a:cubicBezTo>
                  <a:pt x="1801633" y="11984"/>
                  <a:pt x="1894727" y="-6755"/>
                  <a:pt x="2050971" y="0"/>
                </a:cubicBezTo>
                <a:cubicBezTo>
                  <a:pt x="2218773" y="46624"/>
                  <a:pt x="2411119" y="-20023"/>
                  <a:pt x="2597896" y="0"/>
                </a:cubicBezTo>
                <a:cubicBezTo>
                  <a:pt x="2801032" y="28415"/>
                  <a:pt x="2875450" y="-6719"/>
                  <a:pt x="3144822" y="0"/>
                </a:cubicBezTo>
                <a:cubicBezTo>
                  <a:pt x="3409047" y="-10450"/>
                  <a:pt x="3480108" y="10290"/>
                  <a:pt x="3623382" y="0"/>
                </a:cubicBezTo>
                <a:cubicBezTo>
                  <a:pt x="3808501" y="7787"/>
                  <a:pt x="4159679" y="-32039"/>
                  <a:pt x="4443770" y="0"/>
                </a:cubicBezTo>
                <a:cubicBezTo>
                  <a:pt x="4681631" y="-1769"/>
                  <a:pt x="5069825" y="-44339"/>
                  <a:pt x="5264158" y="0"/>
                </a:cubicBezTo>
                <a:cubicBezTo>
                  <a:pt x="5475640" y="8476"/>
                  <a:pt x="5681796" y="-33608"/>
                  <a:pt x="6084546" y="0"/>
                </a:cubicBezTo>
                <a:cubicBezTo>
                  <a:pt x="6474674" y="16421"/>
                  <a:pt x="6471790" y="-13645"/>
                  <a:pt x="6836569" y="0"/>
                </a:cubicBezTo>
                <a:cubicBezTo>
                  <a:pt x="6836952" y="4147"/>
                  <a:pt x="6836553" y="9292"/>
                  <a:pt x="6836569" y="14207"/>
                </a:cubicBezTo>
                <a:cubicBezTo>
                  <a:pt x="6709865" y="-14950"/>
                  <a:pt x="6298977" y="38365"/>
                  <a:pt x="6152912" y="14207"/>
                </a:cubicBezTo>
                <a:cubicBezTo>
                  <a:pt x="5975544" y="24468"/>
                  <a:pt x="5560289" y="16805"/>
                  <a:pt x="5400890" y="14207"/>
                </a:cubicBezTo>
                <a:cubicBezTo>
                  <a:pt x="5251194" y="1348"/>
                  <a:pt x="5118937" y="-4475"/>
                  <a:pt x="4922330" y="14207"/>
                </a:cubicBezTo>
                <a:cubicBezTo>
                  <a:pt x="4724250" y="-6120"/>
                  <a:pt x="4544030" y="2751"/>
                  <a:pt x="4443770" y="14207"/>
                </a:cubicBezTo>
                <a:cubicBezTo>
                  <a:pt x="4345261" y="-2825"/>
                  <a:pt x="4186152" y="2855"/>
                  <a:pt x="3965210" y="14207"/>
                </a:cubicBezTo>
                <a:cubicBezTo>
                  <a:pt x="3722905" y="46543"/>
                  <a:pt x="3647260" y="-33346"/>
                  <a:pt x="3418285" y="14207"/>
                </a:cubicBezTo>
                <a:cubicBezTo>
                  <a:pt x="3166139" y="52577"/>
                  <a:pt x="3086566" y="8587"/>
                  <a:pt x="2871359" y="14207"/>
                </a:cubicBezTo>
                <a:cubicBezTo>
                  <a:pt x="2660181" y="-8380"/>
                  <a:pt x="2480117" y="-4159"/>
                  <a:pt x="2324433" y="14207"/>
                </a:cubicBezTo>
                <a:cubicBezTo>
                  <a:pt x="2157947" y="10999"/>
                  <a:pt x="2045301" y="3809"/>
                  <a:pt x="1777508" y="14207"/>
                </a:cubicBezTo>
                <a:cubicBezTo>
                  <a:pt x="1508648" y="19406"/>
                  <a:pt x="1488593" y="-5482"/>
                  <a:pt x="1230582" y="14207"/>
                </a:cubicBezTo>
                <a:cubicBezTo>
                  <a:pt x="995531" y="2051"/>
                  <a:pt x="335826" y="46708"/>
                  <a:pt x="0" y="14207"/>
                </a:cubicBezTo>
                <a:cubicBezTo>
                  <a:pt x="573" y="7815"/>
                  <a:pt x="214" y="561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6836569"/>
                      <a:gd name="connsiteY0" fmla="*/ 0 h 14207"/>
                      <a:gd name="connsiteX1" fmla="*/ 683657 w 6836569"/>
                      <a:gd name="connsiteY1" fmla="*/ 0 h 14207"/>
                      <a:gd name="connsiteX2" fmla="*/ 1435679 w 6836569"/>
                      <a:gd name="connsiteY2" fmla="*/ 0 h 14207"/>
                      <a:gd name="connsiteX3" fmla="*/ 2050971 w 6836569"/>
                      <a:gd name="connsiteY3" fmla="*/ 0 h 14207"/>
                      <a:gd name="connsiteX4" fmla="*/ 2597896 w 6836569"/>
                      <a:gd name="connsiteY4" fmla="*/ 0 h 14207"/>
                      <a:gd name="connsiteX5" fmla="*/ 3144822 w 6836569"/>
                      <a:gd name="connsiteY5" fmla="*/ 0 h 14207"/>
                      <a:gd name="connsiteX6" fmla="*/ 3623382 w 6836569"/>
                      <a:gd name="connsiteY6" fmla="*/ 0 h 14207"/>
                      <a:gd name="connsiteX7" fmla="*/ 4443770 w 6836569"/>
                      <a:gd name="connsiteY7" fmla="*/ 0 h 14207"/>
                      <a:gd name="connsiteX8" fmla="*/ 5264158 w 6836569"/>
                      <a:gd name="connsiteY8" fmla="*/ 0 h 14207"/>
                      <a:gd name="connsiteX9" fmla="*/ 6084546 w 6836569"/>
                      <a:gd name="connsiteY9" fmla="*/ 0 h 14207"/>
                      <a:gd name="connsiteX10" fmla="*/ 6836569 w 6836569"/>
                      <a:gd name="connsiteY10" fmla="*/ 0 h 14207"/>
                      <a:gd name="connsiteX11" fmla="*/ 6836569 w 6836569"/>
                      <a:gd name="connsiteY11" fmla="*/ 14207 h 14207"/>
                      <a:gd name="connsiteX12" fmla="*/ 6152912 w 6836569"/>
                      <a:gd name="connsiteY12" fmla="*/ 14207 h 14207"/>
                      <a:gd name="connsiteX13" fmla="*/ 5400890 w 6836569"/>
                      <a:gd name="connsiteY13" fmla="*/ 14207 h 14207"/>
                      <a:gd name="connsiteX14" fmla="*/ 4922330 w 6836569"/>
                      <a:gd name="connsiteY14" fmla="*/ 14207 h 14207"/>
                      <a:gd name="connsiteX15" fmla="*/ 4443770 w 6836569"/>
                      <a:gd name="connsiteY15" fmla="*/ 14207 h 14207"/>
                      <a:gd name="connsiteX16" fmla="*/ 3965210 w 6836569"/>
                      <a:gd name="connsiteY16" fmla="*/ 14207 h 14207"/>
                      <a:gd name="connsiteX17" fmla="*/ 3418285 w 6836569"/>
                      <a:gd name="connsiteY17" fmla="*/ 14207 h 14207"/>
                      <a:gd name="connsiteX18" fmla="*/ 2871359 w 6836569"/>
                      <a:gd name="connsiteY18" fmla="*/ 14207 h 14207"/>
                      <a:gd name="connsiteX19" fmla="*/ 2324433 w 6836569"/>
                      <a:gd name="connsiteY19" fmla="*/ 14207 h 14207"/>
                      <a:gd name="connsiteX20" fmla="*/ 1777508 w 6836569"/>
                      <a:gd name="connsiteY20" fmla="*/ 14207 h 14207"/>
                      <a:gd name="connsiteX21" fmla="*/ 1230582 w 6836569"/>
                      <a:gd name="connsiteY21" fmla="*/ 14207 h 14207"/>
                      <a:gd name="connsiteX22" fmla="*/ 0 w 6836569"/>
                      <a:gd name="connsiteY22" fmla="*/ 14207 h 14207"/>
                      <a:gd name="connsiteX23" fmla="*/ 0 w 6836569"/>
                      <a:gd name="connsiteY23" fmla="*/ 0 h 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36569" h="14207" fill="none" extrusionOk="0">
                        <a:moveTo>
                          <a:pt x="0" y="0"/>
                        </a:moveTo>
                        <a:cubicBezTo>
                          <a:pt x="337955" y="30772"/>
                          <a:pt x="466267" y="28741"/>
                          <a:pt x="683657" y="0"/>
                        </a:cubicBezTo>
                        <a:cubicBezTo>
                          <a:pt x="901047" y="-28741"/>
                          <a:pt x="1078494" y="-16551"/>
                          <a:pt x="1435679" y="0"/>
                        </a:cubicBezTo>
                        <a:cubicBezTo>
                          <a:pt x="1792864" y="16551"/>
                          <a:pt x="1918214" y="-18817"/>
                          <a:pt x="2050971" y="0"/>
                        </a:cubicBezTo>
                        <a:cubicBezTo>
                          <a:pt x="2183728" y="18817"/>
                          <a:pt x="2400224" y="-25703"/>
                          <a:pt x="2597896" y="0"/>
                        </a:cubicBezTo>
                        <a:cubicBezTo>
                          <a:pt x="2795568" y="25703"/>
                          <a:pt x="2875655" y="-3373"/>
                          <a:pt x="3144822" y="0"/>
                        </a:cubicBezTo>
                        <a:cubicBezTo>
                          <a:pt x="3413989" y="3373"/>
                          <a:pt x="3483794" y="3681"/>
                          <a:pt x="3623382" y="0"/>
                        </a:cubicBezTo>
                        <a:cubicBezTo>
                          <a:pt x="3762970" y="-3681"/>
                          <a:pt x="4191844" y="-22291"/>
                          <a:pt x="4443770" y="0"/>
                        </a:cubicBezTo>
                        <a:cubicBezTo>
                          <a:pt x="4695696" y="22291"/>
                          <a:pt x="5063326" y="-25755"/>
                          <a:pt x="5264158" y="0"/>
                        </a:cubicBezTo>
                        <a:cubicBezTo>
                          <a:pt x="5464990" y="25755"/>
                          <a:pt x="5693333" y="-24561"/>
                          <a:pt x="6084546" y="0"/>
                        </a:cubicBezTo>
                        <a:cubicBezTo>
                          <a:pt x="6475759" y="24561"/>
                          <a:pt x="6467238" y="-12386"/>
                          <a:pt x="6836569" y="0"/>
                        </a:cubicBezTo>
                        <a:cubicBezTo>
                          <a:pt x="6836091" y="3620"/>
                          <a:pt x="6837209" y="9472"/>
                          <a:pt x="6836569" y="14207"/>
                        </a:cubicBezTo>
                        <a:cubicBezTo>
                          <a:pt x="6694758" y="-14602"/>
                          <a:pt x="6319133" y="7046"/>
                          <a:pt x="6152912" y="14207"/>
                        </a:cubicBezTo>
                        <a:cubicBezTo>
                          <a:pt x="5986691" y="21368"/>
                          <a:pt x="5554861" y="2645"/>
                          <a:pt x="5400890" y="14207"/>
                        </a:cubicBezTo>
                        <a:cubicBezTo>
                          <a:pt x="5246919" y="25769"/>
                          <a:pt x="5114656" y="21246"/>
                          <a:pt x="4922330" y="14207"/>
                        </a:cubicBezTo>
                        <a:cubicBezTo>
                          <a:pt x="4730004" y="7168"/>
                          <a:pt x="4540885" y="17210"/>
                          <a:pt x="4443770" y="14207"/>
                        </a:cubicBezTo>
                        <a:cubicBezTo>
                          <a:pt x="4346655" y="11204"/>
                          <a:pt x="4198534" y="-294"/>
                          <a:pt x="3965210" y="14207"/>
                        </a:cubicBezTo>
                        <a:cubicBezTo>
                          <a:pt x="3731886" y="28708"/>
                          <a:pt x="3653592" y="-12564"/>
                          <a:pt x="3418285" y="14207"/>
                        </a:cubicBezTo>
                        <a:cubicBezTo>
                          <a:pt x="3182978" y="40978"/>
                          <a:pt x="3079490" y="29903"/>
                          <a:pt x="2871359" y="14207"/>
                        </a:cubicBezTo>
                        <a:cubicBezTo>
                          <a:pt x="2663228" y="-1489"/>
                          <a:pt x="2489639" y="15186"/>
                          <a:pt x="2324433" y="14207"/>
                        </a:cubicBezTo>
                        <a:cubicBezTo>
                          <a:pt x="2159227" y="13228"/>
                          <a:pt x="2048858" y="7776"/>
                          <a:pt x="1777508" y="14207"/>
                        </a:cubicBezTo>
                        <a:cubicBezTo>
                          <a:pt x="1506159" y="20638"/>
                          <a:pt x="1487958" y="360"/>
                          <a:pt x="1230582" y="14207"/>
                        </a:cubicBezTo>
                        <a:cubicBezTo>
                          <a:pt x="973206" y="28054"/>
                          <a:pt x="330967" y="35547"/>
                          <a:pt x="0" y="14207"/>
                        </a:cubicBezTo>
                        <a:cubicBezTo>
                          <a:pt x="523" y="8010"/>
                          <a:pt x="460" y="5569"/>
                          <a:pt x="0" y="0"/>
                        </a:cubicBezTo>
                        <a:close/>
                      </a:path>
                      <a:path w="6836569" h="14207" stroke="0" extrusionOk="0">
                        <a:moveTo>
                          <a:pt x="0" y="0"/>
                        </a:moveTo>
                        <a:cubicBezTo>
                          <a:pt x="206216" y="-26738"/>
                          <a:pt x="354721" y="-26957"/>
                          <a:pt x="546926" y="0"/>
                        </a:cubicBezTo>
                        <a:cubicBezTo>
                          <a:pt x="739131" y="26957"/>
                          <a:pt x="800862" y="21056"/>
                          <a:pt x="1025485" y="0"/>
                        </a:cubicBezTo>
                        <a:cubicBezTo>
                          <a:pt x="1250108" y="-21056"/>
                          <a:pt x="1406623" y="24786"/>
                          <a:pt x="1572411" y="0"/>
                        </a:cubicBezTo>
                        <a:cubicBezTo>
                          <a:pt x="1738199" y="-24786"/>
                          <a:pt x="2017625" y="-27202"/>
                          <a:pt x="2256068" y="0"/>
                        </a:cubicBezTo>
                        <a:cubicBezTo>
                          <a:pt x="2494511" y="27202"/>
                          <a:pt x="2809899" y="36969"/>
                          <a:pt x="3008090" y="0"/>
                        </a:cubicBezTo>
                        <a:cubicBezTo>
                          <a:pt x="3206281" y="-36969"/>
                          <a:pt x="3457757" y="-8161"/>
                          <a:pt x="3828479" y="0"/>
                        </a:cubicBezTo>
                        <a:cubicBezTo>
                          <a:pt x="4199201" y="8161"/>
                          <a:pt x="4484384" y="-25148"/>
                          <a:pt x="4648867" y="0"/>
                        </a:cubicBezTo>
                        <a:cubicBezTo>
                          <a:pt x="4813350" y="25148"/>
                          <a:pt x="5055763" y="30500"/>
                          <a:pt x="5264158" y="0"/>
                        </a:cubicBezTo>
                        <a:cubicBezTo>
                          <a:pt x="5472553" y="-30500"/>
                          <a:pt x="5789669" y="-8379"/>
                          <a:pt x="6016181" y="0"/>
                        </a:cubicBezTo>
                        <a:cubicBezTo>
                          <a:pt x="6242693" y="8379"/>
                          <a:pt x="6572559" y="-25112"/>
                          <a:pt x="6836569" y="0"/>
                        </a:cubicBezTo>
                        <a:cubicBezTo>
                          <a:pt x="6835887" y="4317"/>
                          <a:pt x="6836150" y="8569"/>
                          <a:pt x="6836569" y="14207"/>
                        </a:cubicBezTo>
                        <a:cubicBezTo>
                          <a:pt x="6570103" y="12929"/>
                          <a:pt x="6392996" y="48055"/>
                          <a:pt x="6152912" y="14207"/>
                        </a:cubicBezTo>
                        <a:cubicBezTo>
                          <a:pt x="5912828" y="-19641"/>
                          <a:pt x="5756348" y="23463"/>
                          <a:pt x="5400890" y="14207"/>
                        </a:cubicBezTo>
                        <a:cubicBezTo>
                          <a:pt x="5045432" y="4951"/>
                          <a:pt x="5031990" y="10012"/>
                          <a:pt x="4785598" y="14207"/>
                        </a:cubicBezTo>
                        <a:cubicBezTo>
                          <a:pt x="4539206" y="18402"/>
                          <a:pt x="4465951" y="19449"/>
                          <a:pt x="4170307" y="14207"/>
                        </a:cubicBezTo>
                        <a:cubicBezTo>
                          <a:pt x="3874663" y="8965"/>
                          <a:pt x="3682832" y="-18216"/>
                          <a:pt x="3349919" y="14207"/>
                        </a:cubicBezTo>
                        <a:cubicBezTo>
                          <a:pt x="3017006" y="46630"/>
                          <a:pt x="2967100" y="23487"/>
                          <a:pt x="2802993" y="14207"/>
                        </a:cubicBezTo>
                        <a:cubicBezTo>
                          <a:pt x="2638886" y="4927"/>
                          <a:pt x="2251497" y="-17266"/>
                          <a:pt x="2050971" y="14207"/>
                        </a:cubicBezTo>
                        <a:cubicBezTo>
                          <a:pt x="1850445" y="45680"/>
                          <a:pt x="1693568" y="35945"/>
                          <a:pt x="1572411" y="14207"/>
                        </a:cubicBezTo>
                        <a:cubicBezTo>
                          <a:pt x="1451254" y="-7531"/>
                          <a:pt x="1205180" y="-2480"/>
                          <a:pt x="888754" y="14207"/>
                        </a:cubicBezTo>
                        <a:cubicBezTo>
                          <a:pt x="572328" y="30894"/>
                          <a:pt x="186690" y="-6794"/>
                          <a:pt x="0" y="14207"/>
                        </a:cubicBezTo>
                        <a:cubicBezTo>
                          <a:pt x="458" y="8159"/>
                          <a:pt x="580" y="505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F2CAA7D-7CEE-D247-8F3A-BF993F8CDDB9}"/>
              </a:ext>
            </a:extLst>
          </p:cNvPr>
          <p:cNvSpPr>
            <a:spLocks noGrp="1"/>
          </p:cNvSpPr>
          <p:nvPr>
            <p:ph idx="1"/>
          </p:nvPr>
        </p:nvSpPr>
        <p:spPr>
          <a:xfrm>
            <a:off x="356689" y="1609105"/>
            <a:ext cx="4182858" cy="3199987"/>
          </a:xfrm>
        </p:spPr>
        <p:txBody>
          <a:bodyPr anchor="t">
            <a:normAutofit/>
          </a:bodyPr>
          <a:lstStyle/>
          <a:p>
            <a:pPr marL="0" indent="0">
              <a:buNone/>
            </a:pPr>
            <a:endParaRPr lang="tr-TR" sz="1500"/>
          </a:p>
          <a:p>
            <a:pPr>
              <a:buFont typeface="Wingdings" pitchFamily="2" charset="2"/>
              <a:buChar char="v"/>
            </a:pPr>
            <a:r>
              <a:rPr lang="tr-TR" sz="1500" b="1">
                <a:latin typeface="Times New Roman" panose="02020603050405020304" pitchFamily="18" charset="0"/>
                <a:cs typeface="Times New Roman" panose="02020603050405020304" pitchFamily="18" charset="0"/>
              </a:rPr>
              <a:t> </a:t>
            </a:r>
            <a:r>
              <a:rPr lang="tr-TR" sz="1500">
                <a:latin typeface="Times New Roman" panose="02020603050405020304" pitchFamily="18" charset="0"/>
                <a:cs typeface="Times New Roman" panose="02020603050405020304" pitchFamily="18" charset="0"/>
              </a:rPr>
              <a:t>A backlog is a list of issues that can be created for your project. You can create issues and sprints in the backlog. Then, you can add issues to a sprint so that your team can work on it.</a:t>
            </a:r>
          </a:p>
          <a:p>
            <a:pPr marL="0" indent="0">
              <a:buNone/>
            </a:pPr>
            <a:endParaRPr lang="tr-TR" sz="1500">
              <a:latin typeface="Times New Roman" panose="02020603050405020304" pitchFamily="18" charset="0"/>
              <a:cs typeface="Times New Roman" panose="02020603050405020304" pitchFamily="18" charset="0"/>
            </a:endParaRPr>
          </a:p>
          <a:p>
            <a:pPr marL="0" indent="0">
              <a:buNone/>
            </a:pPr>
            <a:endParaRPr lang="tr-TR" sz="1500">
              <a:latin typeface="Times New Roman" panose="02020603050405020304" pitchFamily="18" charset="0"/>
              <a:cs typeface="Times New Roman" panose="02020603050405020304" pitchFamily="18" charset="0"/>
            </a:endParaRPr>
          </a:p>
          <a:p>
            <a:pPr>
              <a:buFont typeface="Wingdings" pitchFamily="2" charset="2"/>
              <a:buChar char="Ø"/>
            </a:pPr>
            <a:endParaRPr lang="tr-TR" sz="1500">
              <a:latin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74E9D7DB-BCD7-3B4A-AF32-2AD632E78A32}"/>
              </a:ext>
            </a:extLst>
          </p:cNvPr>
          <p:cNvPicPr>
            <a:picLocks noChangeAspect="1"/>
          </p:cNvPicPr>
          <p:nvPr/>
        </p:nvPicPr>
        <p:blipFill rotWithShape="1">
          <a:blip r:embed="rId2"/>
          <a:srcRect l="2095" r="59326" b="1"/>
          <a:stretch/>
        </p:blipFill>
        <p:spPr>
          <a:xfrm>
            <a:off x="4782294" y="1626709"/>
            <a:ext cx="2455468" cy="3182383"/>
          </a:xfrm>
          <a:prstGeom prst="rect">
            <a:avLst/>
          </a:prstGeom>
        </p:spPr>
      </p:pic>
    </p:spTree>
    <p:extLst>
      <p:ext uri="{BB962C8B-B14F-4D97-AF65-F5344CB8AC3E}">
        <p14:creationId xmlns:p14="http://schemas.microsoft.com/office/powerpoint/2010/main" val="422097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94288" cy="5327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6DD86D-BC61-6343-B36B-06E313E8AE4F}"/>
              </a:ext>
            </a:extLst>
          </p:cNvPr>
          <p:cNvSpPr>
            <a:spLocks noGrp="1"/>
          </p:cNvSpPr>
          <p:nvPr>
            <p:ph type="title"/>
          </p:nvPr>
        </p:nvSpPr>
        <p:spPr>
          <a:xfrm>
            <a:off x="3300754" y="255727"/>
            <a:ext cx="3894734" cy="1385189"/>
          </a:xfrm>
        </p:spPr>
        <p:txBody>
          <a:bodyPr anchor="b">
            <a:normAutofit/>
          </a:bodyPr>
          <a:lstStyle/>
          <a:p>
            <a:r>
              <a:rPr lang="tr-TR" sz="1500" b="1" dirty="0">
                <a:highlight>
                  <a:srgbClr val="00FF00"/>
                </a:highlight>
                <a:latin typeface="Times New Roman" panose="02020603050405020304" pitchFamily="18" charset="0"/>
                <a:cs typeface="Times New Roman" panose="02020603050405020304" pitchFamily="18" charset="0"/>
              </a:rPr>
              <a:t>               </a:t>
            </a:r>
            <a:br>
              <a:rPr lang="tr-TR" sz="1500" b="1" dirty="0">
                <a:highlight>
                  <a:srgbClr val="00FF00"/>
                </a:highlight>
                <a:latin typeface="Times New Roman" panose="02020603050405020304" pitchFamily="18" charset="0"/>
                <a:cs typeface="Times New Roman" panose="02020603050405020304" pitchFamily="18" charset="0"/>
              </a:rPr>
            </a:br>
            <a:br>
              <a:rPr lang="tr-TR" sz="1500" b="1" dirty="0">
                <a:highlight>
                  <a:srgbClr val="00FF00"/>
                </a:highlight>
                <a:latin typeface="Times New Roman" panose="02020603050405020304" pitchFamily="18" charset="0"/>
                <a:cs typeface="Times New Roman" panose="02020603050405020304" pitchFamily="18" charset="0"/>
              </a:rPr>
            </a:br>
            <a:r>
              <a:rPr lang="tr-TR" sz="1500" b="1" dirty="0" err="1">
                <a:highlight>
                  <a:srgbClr val="00FF00"/>
                </a:highlight>
                <a:latin typeface="Times New Roman" panose="02020603050405020304" pitchFamily="18" charset="0"/>
                <a:cs typeface="Times New Roman" panose="02020603050405020304" pitchFamily="18" charset="0"/>
              </a:rPr>
              <a:t>Explain</a:t>
            </a:r>
            <a:r>
              <a:rPr lang="tr-TR" sz="1500" b="1" dirty="0">
                <a:highlight>
                  <a:srgbClr val="00FF00"/>
                </a:highlight>
                <a:latin typeface="Times New Roman" panose="02020603050405020304" pitchFamily="18" charset="0"/>
                <a:cs typeface="Times New Roman" panose="02020603050405020304" pitchFamily="18" charset="0"/>
              </a:rPr>
              <a:t> </a:t>
            </a:r>
            <a:r>
              <a:rPr lang="tr-TR" sz="1500" b="1" dirty="0" err="1">
                <a:highlight>
                  <a:srgbClr val="00FF00"/>
                </a:highlight>
                <a:latin typeface="Times New Roman" panose="02020603050405020304" pitchFamily="18" charset="0"/>
                <a:cs typeface="Times New Roman" panose="02020603050405020304" pitchFamily="18" charset="0"/>
              </a:rPr>
              <a:t>briefly</a:t>
            </a:r>
            <a:r>
              <a:rPr lang="tr-TR" sz="1500" b="1" dirty="0">
                <a:highlight>
                  <a:srgbClr val="00FF00"/>
                </a:highlight>
                <a:latin typeface="Times New Roman" panose="02020603050405020304" pitchFamily="18" charset="0"/>
                <a:cs typeface="Times New Roman" panose="02020603050405020304" pitchFamily="18" charset="0"/>
              </a:rPr>
              <a:t> </a:t>
            </a:r>
            <a:r>
              <a:rPr lang="tr-TR" sz="1500" b="1" dirty="0" err="1">
                <a:highlight>
                  <a:srgbClr val="00FF00"/>
                </a:highlight>
                <a:latin typeface="Times New Roman" panose="02020603050405020304" pitchFamily="18" charset="0"/>
                <a:cs typeface="Times New Roman" panose="02020603050405020304" pitchFamily="18" charset="0"/>
              </a:rPr>
              <a:t>what</a:t>
            </a:r>
            <a:r>
              <a:rPr lang="tr-TR" sz="1500" b="1" dirty="0">
                <a:highlight>
                  <a:srgbClr val="00FF00"/>
                </a:highlight>
                <a:latin typeface="Times New Roman" panose="02020603050405020304" pitchFamily="18" charset="0"/>
                <a:cs typeface="Times New Roman" panose="02020603050405020304" pitchFamily="18" charset="0"/>
              </a:rPr>
              <a:t> is </a:t>
            </a:r>
            <a:r>
              <a:rPr lang="tr-TR" sz="1500" b="1" dirty="0" err="1">
                <a:highlight>
                  <a:srgbClr val="00FF00"/>
                </a:highlight>
                <a:latin typeface="Times New Roman" panose="02020603050405020304" pitchFamily="18" charset="0"/>
                <a:cs typeface="Times New Roman" panose="02020603050405020304" pitchFamily="18" charset="0"/>
              </a:rPr>
              <a:t>version</a:t>
            </a:r>
            <a:r>
              <a:rPr lang="tr-TR" sz="1500" b="1" dirty="0">
                <a:highlight>
                  <a:srgbClr val="00FF00"/>
                </a:highlight>
                <a:latin typeface="Times New Roman" panose="02020603050405020304" pitchFamily="18" charset="0"/>
                <a:cs typeface="Times New Roman" panose="02020603050405020304" pitchFamily="18" charset="0"/>
              </a:rPr>
              <a:t>.	</a:t>
            </a:r>
            <a:br>
              <a:rPr lang="tr-TR" sz="1500" b="1" dirty="0">
                <a:highlight>
                  <a:srgbClr val="FFFF00"/>
                </a:highlight>
                <a:latin typeface="Times New Roman" panose="02020603050405020304" pitchFamily="18" charset="0"/>
                <a:cs typeface="Times New Roman" panose="02020603050405020304" pitchFamily="18" charset="0"/>
              </a:rPr>
            </a:br>
            <a:br>
              <a:rPr lang="tr-TR" sz="1500" b="1" dirty="0">
                <a:highlight>
                  <a:srgbClr val="FFFF00"/>
                </a:highlight>
                <a:latin typeface="Times New Roman" panose="02020603050405020304" pitchFamily="18" charset="0"/>
                <a:cs typeface="Times New Roman" panose="02020603050405020304" pitchFamily="18" charset="0"/>
              </a:rPr>
            </a:br>
            <a:br>
              <a:rPr lang="tr-TR" sz="1500" b="1" dirty="0">
                <a:highlight>
                  <a:srgbClr val="00FF00"/>
                </a:highlight>
                <a:latin typeface="Times New Roman" panose="02020603050405020304" pitchFamily="18" charset="0"/>
                <a:cs typeface="Times New Roman" panose="02020603050405020304" pitchFamily="18" charset="0"/>
              </a:rPr>
            </a:br>
            <a:endParaRPr lang="tr-TR" sz="1500" b="1" dirty="0">
              <a:highlight>
                <a:srgbClr val="00FF00"/>
              </a:highlight>
              <a:latin typeface="Times New Roman" panose="02020603050405020304" pitchFamily="18" charset="0"/>
              <a:cs typeface="Times New Roman" panose="02020603050405020304" pitchFamily="18" charset="0"/>
            </a:endParaRPr>
          </a:p>
        </p:txBody>
      </p:sp>
      <p:pic>
        <p:nvPicPr>
          <p:cNvPr id="29" name="Picture 19" descr="Person watching empty phone">
            <a:extLst>
              <a:ext uri="{FF2B5EF4-FFF2-40B4-BE49-F238E27FC236}">
                <a16:creationId xmlns:a16="http://schemas.microsoft.com/office/drawing/2014/main" id="{6F9F8D5C-E26B-B0B1-96AD-2D8A7AE85F8A}"/>
              </a:ext>
            </a:extLst>
          </p:cNvPr>
          <p:cNvPicPr>
            <a:picLocks noChangeAspect="1"/>
          </p:cNvPicPr>
          <p:nvPr/>
        </p:nvPicPr>
        <p:blipFill rotWithShape="1">
          <a:blip r:embed="rId2"/>
          <a:srcRect l="47400" r="16245" b="1"/>
          <a:stretch/>
        </p:blipFill>
        <p:spPr>
          <a:xfrm>
            <a:off x="20" y="10"/>
            <a:ext cx="2901724" cy="532764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0754" y="1844981"/>
            <a:ext cx="2643954" cy="14208"/>
          </a:xfrm>
          <a:custGeom>
            <a:avLst/>
            <a:gdLst>
              <a:gd name="connsiteX0" fmla="*/ 0 w 2643954"/>
              <a:gd name="connsiteY0" fmla="*/ 0 h 14208"/>
              <a:gd name="connsiteX1" fmla="*/ 581670 w 2643954"/>
              <a:gd name="connsiteY1" fmla="*/ 0 h 14208"/>
              <a:gd name="connsiteX2" fmla="*/ 1216219 w 2643954"/>
              <a:gd name="connsiteY2" fmla="*/ 0 h 14208"/>
              <a:gd name="connsiteX3" fmla="*/ 1824328 w 2643954"/>
              <a:gd name="connsiteY3" fmla="*/ 0 h 14208"/>
              <a:gd name="connsiteX4" fmla="*/ 2643954 w 2643954"/>
              <a:gd name="connsiteY4" fmla="*/ 0 h 14208"/>
              <a:gd name="connsiteX5" fmla="*/ 2643954 w 2643954"/>
              <a:gd name="connsiteY5" fmla="*/ 14208 h 14208"/>
              <a:gd name="connsiteX6" fmla="*/ 1956526 w 2643954"/>
              <a:gd name="connsiteY6" fmla="*/ 14208 h 14208"/>
              <a:gd name="connsiteX7" fmla="*/ 1374856 w 2643954"/>
              <a:gd name="connsiteY7" fmla="*/ 14208 h 14208"/>
              <a:gd name="connsiteX8" fmla="*/ 660989 w 2643954"/>
              <a:gd name="connsiteY8" fmla="*/ 14208 h 14208"/>
              <a:gd name="connsiteX9" fmla="*/ 0 w 2643954"/>
              <a:gd name="connsiteY9" fmla="*/ 14208 h 14208"/>
              <a:gd name="connsiteX10" fmla="*/ 0 w 2643954"/>
              <a:gd name="connsiteY10" fmla="*/ 0 h 14208"/>
              <a:gd name="connsiteX0" fmla="*/ 0 w 2643954"/>
              <a:gd name="connsiteY0" fmla="*/ 0 h 14208"/>
              <a:gd name="connsiteX1" fmla="*/ 608109 w 2643954"/>
              <a:gd name="connsiteY1" fmla="*/ 0 h 14208"/>
              <a:gd name="connsiteX2" fmla="*/ 1189779 w 2643954"/>
              <a:gd name="connsiteY2" fmla="*/ 0 h 14208"/>
              <a:gd name="connsiteX3" fmla="*/ 1797889 w 2643954"/>
              <a:gd name="connsiteY3" fmla="*/ 0 h 14208"/>
              <a:gd name="connsiteX4" fmla="*/ 2643954 w 2643954"/>
              <a:gd name="connsiteY4" fmla="*/ 0 h 14208"/>
              <a:gd name="connsiteX5" fmla="*/ 2643954 w 2643954"/>
              <a:gd name="connsiteY5" fmla="*/ 14208 h 14208"/>
              <a:gd name="connsiteX6" fmla="*/ 2062284 w 2643954"/>
              <a:gd name="connsiteY6" fmla="*/ 14208 h 14208"/>
              <a:gd name="connsiteX7" fmla="*/ 1454175 w 2643954"/>
              <a:gd name="connsiteY7" fmla="*/ 14208 h 14208"/>
              <a:gd name="connsiteX8" fmla="*/ 740307 w 2643954"/>
              <a:gd name="connsiteY8" fmla="*/ 14208 h 14208"/>
              <a:gd name="connsiteX9" fmla="*/ 0 w 2643954"/>
              <a:gd name="connsiteY9" fmla="*/ 14208 h 14208"/>
              <a:gd name="connsiteX10" fmla="*/ 0 w 2643954"/>
              <a:gd name="connsiteY10" fmla="*/ 0 h 1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3954" h="14208" fill="none" extrusionOk="0">
                <a:moveTo>
                  <a:pt x="0" y="0"/>
                </a:moveTo>
                <a:cubicBezTo>
                  <a:pt x="169412" y="3371"/>
                  <a:pt x="370892" y="12144"/>
                  <a:pt x="581670" y="0"/>
                </a:cubicBezTo>
                <a:cubicBezTo>
                  <a:pt x="781012" y="-17992"/>
                  <a:pt x="1020935" y="19513"/>
                  <a:pt x="1216219" y="0"/>
                </a:cubicBezTo>
                <a:cubicBezTo>
                  <a:pt x="1374301" y="11791"/>
                  <a:pt x="1561190" y="37646"/>
                  <a:pt x="1824328" y="0"/>
                </a:cubicBezTo>
                <a:cubicBezTo>
                  <a:pt x="2098851" y="-56590"/>
                  <a:pt x="2352257" y="-7176"/>
                  <a:pt x="2643954" y="0"/>
                </a:cubicBezTo>
                <a:cubicBezTo>
                  <a:pt x="2643852" y="2893"/>
                  <a:pt x="2644517" y="7540"/>
                  <a:pt x="2643954" y="14208"/>
                </a:cubicBezTo>
                <a:cubicBezTo>
                  <a:pt x="2445109" y="-26536"/>
                  <a:pt x="2088735" y="90"/>
                  <a:pt x="1956526" y="14208"/>
                </a:cubicBezTo>
                <a:cubicBezTo>
                  <a:pt x="1794641" y="69134"/>
                  <a:pt x="1541987" y="21280"/>
                  <a:pt x="1374856" y="14208"/>
                </a:cubicBezTo>
                <a:cubicBezTo>
                  <a:pt x="1188689" y="3481"/>
                  <a:pt x="1013859" y="-32546"/>
                  <a:pt x="660989" y="14208"/>
                </a:cubicBezTo>
                <a:cubicBezTo>
                  <a:pt x="309795" y="13112"/>
                  <a:pt x="130503" y="25687"/>
                  <a:pt x="0" y="14208"/>
                </a:cubicBezTo>
                <a:cubicBezTo>
                  <a:pt x="-877" y="10244"/>
                  <a:pt x="-825" y="6439"/>
                  <a:pt x="0" y="0"/>
                </a:cubicBezTo>
                <a:close/>
              </a:path>
              <a:path w="2643954" h="14208" stroke="0" extrusionOk="0">
                <a:moveTo>
                  <a:pt x="0" y="0"/>
                </a:moveTo>
                <a:cubicBezTo>
                  <a:pt x="324905" y="-12056"/>
                  <a:pt x="463080" y="2272"/>
                  <a:pt x="608109" y="0"/>
                </a:cubicBezTo>
                <a:cubicBezTo>
                  <a:pt x="772309" y="-48824"/>
                  <a:pt x="918730" y="4608"/>
                  <a:pt x="1189779" y="0"/>
                </a:cubicBezTo>
                <a:cubicBezTo>
                  <a:pt x="1471605" y="-24989"/>
                  <a:pt x="1582841" y="23691"/>
                  <a:pt x="1797889" y="0"/>
                </a:cubicBezTo>
                <a:cubicBezTo>
                  <a:pt x="1933646" y="14286"/>
                  <a:pt x="2384855" y="29214"/>
                  <a:pt x="2643954" y="0"/>
                </a:cubicBezTo>
                <a:cubicBezTo>
                  <a:pt x="2642835" y="4930"/>
                  <a:pt x="2643955" y="7640"/>
                  <a:pt x="2643954" y="14208"/>
                </a:cubicBezTo>
                <a:cubicBezTo>
                  <a:pt x="2416907" y="36494"/>
                  <a:pt x="2192162" y="41960"/>
                  <a:pt x="2062284" y="14208"/>
                </a:cubicBezTo>
                <a:cubicBezTo>
                  <a:pt x="1970867" y="214"/>
                  <a:pt x="1671276" y="51751"/>
                  <a:pt x="1454175" y="14208"/>
                </a:cubicBezTo>
                <a:cubicBezTo>
                  <a:pt x="1250728" y="21419"/>
                  <a:pt x="1084613" y="45184"/>
                  <a:pt x="740307" y="14208"/>
                </a:cubicBezTo>
                <a:cubicBezTo>
                  <a:pt x="406330" y="-5808"/>
                  <a:pt x="354420" y="-20581"/>
                  <a:pt x="0" y="14208"/>
                </a:cubicBezTo>
                <a:cubicBezTo>
                  <a:pt x="12" y="9172"/>
                  <a:pt x="381" y="5766"/>
                  <a:pt x="0" y="0"/>
                </a:cubicBezTo>
                <a:close/>
              </a:path>
              <a:path w="2643954" h="14208" fill="none" stroke="0" extrusionOk="0">
                <a:moveTo>
                  <a:pt x="0" y="0"/>
                </a:moveTo>
                <a:cubicBezTo>
                  <a:pt x="114410" y="-5741"/>
                  <a:pt x="387386" y="13072"/>
                  <a:pt x="581670" y="0"/>
                </a:cubicBezTo>
                <a:cubicBezTo>
                  <a:pt x="746785" y="-19840"/>
                  <a:pt x="1002983" y="13004"/>
                  <a:pt x="1216219" y="0"/>
                </a:cubicBezTo>
                <a:cubicBezTo>
                  <a:pt x="1424289" y="-9200"/>
                  <a:pt x="1520316" y="41344"/>
                  <a:pt x="1824328" y="0"/>
                </a:cubicBezTo>
                <a:cubicBezTo>
                  <a:pt x="2136579" y="11377"/>
                  <a:pt x="2351657" y="41224"/>
                  <a:pt x="2643954" y="0"/>
                </a:cubicBezTo>
                <a:cubicBezTo>
                  <a:pt x="2644978" y="3655"/>
                  <a:pt x="2644455" y="7361"/>
                  <a:pt x="2643954" y="14208"/>
                </a:cubicBezTo>
                <a:cubicBezTo>
                  <a:pt x="2438462" y="-21133"/>
                  <a:pt x="2088088" y="17356"/>
                  <a:pt x="1956526" y="14208"/>
                </a:cubicBezTo>
                <a:cubicBezTo>
                  <a:pt x="1839650" y="37488"/>
                  <a:pt x="1505265" y="22730"/>
                  <a:pt x="1374856" y="14208"/>
                </a:cubicBezTo>
                <a:cubicBezTo>
                  <a:pt x="1188752" y="-31954"/>
                  <a:pt x="1008818" y="-16633"/>
                  <a:pt x="660989" y="14208"/>
                </a:cubicBezTo>
                <a:cubicBezTo>
                  <a:pt x="329146" y="13237"/>
                  <a:pt x="124753" y="30684"/>
                  <a:pt x="0" y="14208"/>
                </a:cubicBezTo>
                <a:cubicBezTo>
                  <a:pt x="-697" y="10231"/>
                  <a:pt x="56" y="681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2643954"/>
                      <a:gd name="connsiteY0" fmla="*/ 0 h 14208"/>
                      <a:gd name="connsiteX1" fmla="*/ 581670 w 2643954"/>
                      <a:gd name="connsiteY1" fmla="*/ 0 h 14208"/>
                      <a:gd name="connsiteX2" fmla="*/ 1216219 w 2643954"/>
                      <a:gd name="connsiteY2" fmla="*/ 0 h 14208"/>
                      <a:gd name="connsiteX3" fmla="*/ 1824328 w 2643954"/>
                      <a:gd name="connsiteY3" fmla="*/ 0 h 14208"/>
                      <a:gd name="connsiteX4" fmla="*/ 2643954 w 2643954"/>
                      <a:gd name="connsiteY4" fmla="*/ 0 h 14208"/>
                      <a:gd name="connsiteX5" fmla="*/ 2643954 w 2643954"/>
                      <a:gd name="connsiteY5" fmla="*/ 14208 h 14208"/>
                      <a:gd name="connsiteX6" fmla="*/ 1956526 w 2643954"/>
                      <a:gd name="connsiteY6" fmla="*/ 14208 h 14208"/>
                      <a:gd name="connsiteX7" fmla="*/ 1374856 w 2643954"/>
                      <a:gd name="connsiteY7" fmla="*/ 14208 h 14208"/>
                      <a:gd name="connsiteX8" fmla="*/ 660989 w 2643954"/>
                      <a:gd name="connsiteY8" fmla="*/ 14208 h 14208"/>
                      <a:gd name="connsiteX9" fmla="*/ 0 w 2643954"/>
                      <a:gd name="connsiteY9" fmla="*/ 14208 h 14208"/>
                      <a:gd name="connsiteX10" fmla="*/ 0 w 2643954"/>
                      <a:gd name="connsiteY10" fmla="*/ 0 h 1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3954" h="14208" fill="none" extrusionOk="0">
                        <a:moveTo>
                          <a:pt x="0" y="0"/>
                        </a:moveTo>
                        <a:cubicBezTo>
                          <a:pt x="137332" y="-16283"/>
                          <a:pt x="391463" y="17781"/>
                          <a:pt x="581670" y="0"/>
                        </a:cubicBezTo>
                        <a:cubicBezTo>
                          <a:pt x="771877" y="-17781"/>
                          <a:pt x="1037363" y="-6014"/>
                          <a:pt x="1216219" y="0"/>
                        </a:cubicBezTo>
                        <a:cubicBezTo>
                          <a:pt x="1395075" y="6014"/>
                          <a:pt x="1555651" y="23197"/>
                          <a:pt x="1824328" y="0"/>
                        </a:cubicBezTo>
                        <a:cubicBezTo>
                          <a:pt x="2093005" y="-23197"/>
                          <a:pt x="2344796" y="37647"/>
                          <a:pt x="2643954" y="0"/>
                        </a:cubicBezTo>
                        <a:cubicBezTo>
                          <a:pt x="2643964" y="3152"/>
                          <a:pt x="2644477" y="7722"/>
                          <a:pt x="2643954" y="14208"/>
                        </a:cubicBezTo>
                        <a:cubicBezTo>
                          <a:pt x="2448410" y="6694"/>
                          <a:pt x="2099204" y="-2573"/>
                          <a:pt x="1956526" y="14208"/>
                        </a:cubicBezTo>
                        <a:cubicBezTo>
                          <a:pt x="1813848" y="30989"/>
                          <a:pt x="1546210" y="35139"/>
                          <a:pt x="1374856" y="14208"/>
                        </a:cubicBezTo>
                        <a:cubicBezTo>
                          <a:pt x="1203502" y="-6723"/>
                          <a:pt x="1004067" y="-3049"/>
                          <a:pt x="660989" y="14208"/>
                        </a:cubicBezTo>
                        <a:cubicBezTo>
                          <a:pt x="317911" y="31465"/>
                          <a:pt x="138124" y="41169"/>
                          <a:pt x="0" y="14208"/>
                        </a:cubicBezTo>
                        <a:cubicBezTo>
                          <a:pt x="-641" y="10655"/>
                          <a:pt x="-380" y="6935"/>
                          <a:pt x="0" y="0"/>
                        </a:cubicBezTo>
                        <a:close/>
                      </a:path>
                      <a:path w="2643954" h="14208" stroke="0" extrusionOk="0">
                        <a:moveTo>
                          <a:pt x="0" y="0"/>
                        </a:moveTo>
                        <a:cubicBezTo>
                          <a:pt x="292789" y="3844"/>
                          <a:pt x="460064" y="30008"/>
                          <a:pt x="608109" y="0"/>
                        </a:cubicBezTo>
                        <a:cubicBezTo>
                          <a:pt x="756154" y="-30008"/>
                          <a:pt x="915234" y="-3421"/>
                          <a:pt x="1189779" y="0"/>
                        </a:cubicBezTo>
                        <a:cubicBezTo>
                          <a:pt x="1464324" y="3421"/>
                          <a:pt x="1611835" y="18050"/>
                          <a:pt x="1797889" y="0"/>
                        </a:cubicBezTo>
                        <a:cubicBezTo>
                          <a:pt x="1983943" y="-18050"/>
                          <a:pt x="2375349" y="-27257"/>
                          <a:pt x="2643954" y="0"/>
                        </a:cubicBezTo>
                        <a:cubicBezTo>
                          <a:pt x="2643293" y="5344"/>
                          <a:pt x="2643403" y="7845"/>
                          <a:pt x="2643954" y="14208"/>
                        </a:cubicBezTo>
                        <a:cubicBezTo>
                          <a:pt x="2422661" y="23929"/>
                          <a:pt x="2179338" y="35118"/>
                          <a:pt x="2062284" y="14208"/>
                        </a:cubicBezTo>
                        <a:cubicBezTo>
                          <a:pt x="1945230" y="-6702"/>
                          <a:pt x="1638084" y="24821"/>
                          <a:pt x="1454175" y="14208"/>
                        </a:cubicBezTo>
                        <a:cubicBezTo>
                          <a:pt x="1270266" y="3595"/>
                          <a:pt x="1079825" y="41380"/>
                          <a:pt x="740307" y="14208"/>
                        </a:cubicBezTo>
                        <a:cubicBezTo>
                          <a:pt x="400789" y="-12964"/>
                          <a:pt x="354904" y="-19265"/>
                          <a:pt x="0" y="14208"/>
                        </a:cubicBezTo>
                        <a:cubicBezTo>
                          <a:pt x="323" y="9052"/>
                          <a:pt x="568" y="55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F2CAA7D-7CEE-D247-8F3A-BF993F8CDDB9}"/>
              </a:ext>
            </a:extLst>
          </p:cNvPr>
          <p:cNvSpPr>
            <a:spLocks noGrp="1"/>
          </p:cNvSpPr>
          <p:nvPr>
            <p:ph idx="1"/>
          </p:nvPr>
        </p:nvSpPr>
        <p:spPr>
          <a:xfrm>
            <a:off x="3300754" y="2102645"/>
            <a:ext cx="3894734" cy="2706447"/>
          </a:xfrm>
        </p:spPr>
        <p:txBody>
          <a:bodyPr>
            <a:normAutofit/>
          </a:bodyPr>
          <a:lstStyle/>
          <a:p>
            <a:pPr marL="0" indent="0">
              <a:buNone/>
            </a:pPr>
            <a:endParaRPr lang="tr-TR" sz="1500" dirty="0"/>
          </a:p>
          <a:p>
            <a:pPr>
              <a:buFont typeface="Wingdings" pitchFamily="2" charset="2"/>
              <a:buChar char="ü"/>
            </a:pP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The</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versions</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represent</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the</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points</a:t>
            </a:r>
            <a:r>
              <a:rPr lang="tr-TR" sz="1500" b="1" dirty="0">
                <a:latin typeface="Times New Roman" panose="02020603050405020304" pitchFamily="18" charset="0"/>
                <a:cs typeface="Times New Roman" panose="02020603050405020304" pitchFamily="18" charset="0"/>
              </a:rPr>
              <a:t> of a </a:t>
            </a:r>
            <a:r>
              <a:rPr lang="tr-TR" sz="1500" b="1" dirty="0" err="1">
                <a:latin typeface="Times New Roman" panose="02020603050405020304" pitchFamily="18" charset="0"/>
                <a:cs typeface="Times New Roman" panose="02020603050405020304" pitchFamily="18" charset="0"/>
              </a:rPr>
              <a:t>project</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over</a:t>
            </a:r>
            <a:r>
              <a:rPr lang="tr-TR" sz="1500" b="1" dirty="0">
                <a:latin typeface="Times New Roman" panose="02020603050405020304" pitchFamily="18" charset="0"/>
                <a:cs typeface="Times New Roman" panose="02020603050405020304" pitchFamily="18" charset="0"/>
              </a:rPr>
              <a:t> time. </a:t>
            </a:r>
            <a:r>
              <a:rPr lang="tr-TR" sz="1500" b="1" dirty="0" err="1">
                <a:latin typeface="Times New Roman" panose="02020603050405020304" pitchFamily="18" charset="0"/>
                <a:cs typeface="Times New Roman" panose="02020603050405020304" pitchFamily="18" charset="0"/>
              </a:rPr>
              <a:t>With</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versioning</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you</a:t>
            </a:r>
            <a:r>
              <a:rPr lang="tr-TR" sz="1500" b="1" dirty="0">
                <a:latin typeface="Times New Roman" panose="02020603050405020304" pitchFamily="18" charset="0"/>
                <a:cs typeface="Times New Roman" panose="02020603050405020304" pitchFamily="18" charset="0"/>
              </a:rPr>
              <a:t> can plan </a:t>
            </a:r>
            <a:r>
              <a:rPr lang="tr-TR" sz="1500" b="1" dirty="0" err="1">
                <a:latin typeface="Times New Roman" panose="02020603050405020304" pitchFamily="18" charset="0"/>
                <a:cs typeface="Times New Roman" panose="02020603050405020304" pitchFamily="18" charset="0"/>
              </a:rPr>
              <a:t>the</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order</a:t>
            </a:r>
            <a:r>
              <a:rPr lang="tr-TR" sz="1500" b="1" dirty="0">
                <a:latin typeface="Times New Roman" panose="02020603050405020304" pitchFamily="18" charset="0"/>
                <a:cs typeface="Times New Roman" panose="02020603050405020304" pitchFamily="18" charset="0"/>
              </a:rPr>
              <a:t> in </a:t>
            </a:r>
            <a:r>
              <a:rPr lang="tr-TR" sz="1500" b="1" dirty="0" err="1">
                <a:latin typeface="Times New Roman" panose="02020603050405020304" pitchFamily="18" charset="0"/>
                <a:cs typeface="Times New Roman" panose="02020603050405020304" pitchFamily="18" charset="0"/>
              </a:rPr>
              <a:t>which</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new</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features</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and</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fixes</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for</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the</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product</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will</a:t>
            </a:r>
            <a:r>
              <a:rPr lang="tr-TR" sz="1500" b="1" dirty="0">
                <a:latin typeface="Times New Roman" panose="02020603050405020304" pitchFamily="18" charset="0"/>
                <a:cs typeface="Times New Roman" panose="02020603050405020304" pitchFamily="18" charset="0"/>
              </a:rPr>
              <a:t> be </a:t>
            </a:r>
            <a:r>
              <a:rPr lang="tr-TR" sz="1500" b="1" dirty="0" err="1">
                <a:latin typeface="Times New Roman" panose="02020603050405020304" pitchFamily="18" charset="0"/>
                <a:cs typeface="Times New Roman" panose="02020603050405020304" pitchFamily="18" charset="0"/>
              </a:rPr>
              <a:t>released</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to</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your</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customers</a:t>
            </a:r>
            <a:r>
              <a:rPr lang="tr-TR" sz="1500" b="1" dirty="0">
                <a:latin typeface="Times New Roman" panose="02020603050405020304" pitchFamily="18" charset="0"/>
                <a:cs typeface="Times New Roman" panose="02020603050405020304" pitchFamily="18" charset="0"/>
              </a:rPr>
              <a:t>.</a:t>
            </a:r>
          </a:p>
          <a:p>
            <a:pPr marL="0" indent="0">
              <a:buNone/>
            </a:pPr>
            <a:endParaRPr lang="tr-TR" sz="1500" dirty="0">
              <a:latin typeface="Times New Roman" panose="02020603050405020304" pitchFamily="18" charset="0"/>
              <a:cs typeface="Times New Roman" panose="02020603050405020304" pitchFamily="18" charset="0"/>
            </a:endParaRPr>
          </a:p>
          <a:p>
            <a:pPr>
              <a:buFont typeface="Wingdings" pitchFamily="2" charset="2"/>
              <a:buChar char="Ø"/>
            </a:pPr>
            <a:endParaRPr lang="tr-TR"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48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96187" cy="5327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6DD86D-BC61-6343-B36B-06E313E8AE4F}"/>
              </a:ext>
            </a:extLst>
          </p:cNvPr>
          <p:cNvSpPr>
            <a:spLocks noGrp="1"/>
          </p:cNvSpPr>
          <p:nvPr>
            <p:ph type="title"/>
          </p:nvPr>
        </p:nvSpPr>
        <p:spPr>
          <a:xfrm>
            <a:off x="393102" y="497247"/>
            <a:ext cx="3002393" cy="1150772"/>
          </a:xfrm>
        </p:spPr>
        <p:txBody>
          <a:bodyPr anchor="b">
            <a:normAutofit fontScale="90000"/>
          </a:bodyPr>
          <a:lstStyle/>
          <a:p>
            <a:r>
              <a:rPr lang="tr-TR" sz="1200" b="1" dirty="0">
                <a:highlight>
                  <a:srgbClr val="00FF00"/>
                </a:highlight>
                <a:latin typeface="Times New Roman" panose="02020603050405020304" pitchFamily="18" charset="0"/>
                <a:cs typeface="Times New Roman" panose="02020603050405020304" pitchFamily="18" charset="0"/>
              </a:rPr>
              <a:t>               </a:t>
            </a:r>
            <a:br>
              <a:rPr lang="tr-TR" sz="1200" b="1" dirty="0">
                <a:highlight>
                  <a:srgbClr val="00FF00"/>
                </a:highlight>
                <a:latin typeface="Times New Roman" panose="02020603050405020304" pitchFamily="18" charset="0"/>
                <a:cs typeface="Times New Roman" panose="02020603050405020304" pitchFamily="18" charset="0"/>
              </a:rPr>
            </a:br>
            <a:br>
              <a:rPr lang="tr-TR" sz="1200" b="1" dirty="0">
                <a:highlight>
                  <a:srgbClr val="00FF00"/>
                </a:highlight>
                <a:latin typeface="Times New Roman" panose="02020603050405020304" pitchFamily="18" charset="0"/>
                <a:cs typeface="Times New Roman" panose="02020603050405020304" pitchFamily="18" charset="0"/>
              </a:rPr>
            </a:br>
            <a:r>
              <a:rPr lang="tr-TR" sz="2200" b="1" dirty="0" err="1">
                <a:highlight>
                  <a:srgbClr val="FFFF00"/>
                </a:highlight>
                <a:latin typeface="Times New Roman" panose="02020603050405020304" pitchFamily="18" charset="0"/>
                <a:cs typeface="Times New Roman" panose="02020603050405020304" pitchFamily="18" charset="0"/>
              </a:rPr>
              <a:t>List</a:t>
            </a:r>
            <a:r>
              <a:rPr lang="tr-TR" sz="2200" b="1" dirty="0">
                <a:highlight>
                  <a:srgbClr val="FFFF00"/>
                </a:highlight>
                <a:latin typeface="Times New Roman" panose="02020603050405020304" pitchFamily="18" charset="0"/>
                <a:cs typeface="Times New Roman" panose="02020603050405020304" pitchFamily="18" charset="0"/>
              </a:rPr>
              <a:t> </a:t>
            </a:r>
            <a:r>
              <a:rPr lang="tr-TR" sz="2200" b="1" dirty="0" err="1">
                <a:highlight>
                  <a:srgbClr val="FFFF00"/>
                </a:highlight>
                <a:latin typeface="Times New Roman" panose="02020603050405020304" pitchFamily="18" charset="0"/>
                <a:cs typeface="Times New Roman" panose="02020603050405020304" pitchFamily="18" charset="0"/>
              </a:rPr>
              <a:t>and</a:t>
            </a:r>
            <a:r>
              <a:rPr lang="tr-TR" sz="2200" b="1" dirty="0">
                <a:highlight>
                  <a:srgbClr val="FFFF00"/>
                </a:highlight>
                <a:latin typeface="Times New Roman" panose="02020603050405020304" pitchFamily="18" charset="0"/>
                <a:cs typeface="Times New Roman" panose="02020603050405020304" pitchFamily="18" charset="0"/>
              </a:rPr>
              <a:t> </a:t>
            </a:r>
            <a:r>
              <a:rPr lang="tr-TR" sz="2200" b="1" dirty="0" err="1">
                <a:highlight>
                  <a:srgbClr val="FFFF00"/>
                </a:highlight>
                <a:latin typeface="Times New Roman" panose="02020603050405020304" pitchFamily="18" charset="0"/>
                <a:cs typeface="Times New Roman" panose="02020603050405020304" pitchFamily="18" charset="0"/>
              </a:rPr>
              <a:t>briefly</a:t>
            </a:r>
            <a:r>
              <a:rPr lang="tr-TR" sz="2200" b="1" dirty="0">
                <a:highlight>
                  <a:srgbClr val="FFFF00"/>
                </a:highlight>
                <a:latin typeface="Times New Roman" panose="02020603050405020304" pitchFamily="18" charset="0"/>
                <a:cs typeface="Times New Roman" panose="02020603050405020304" pitchFamily="18" charset="0"/>
              </a:rPr>
              <a:t> </a:t>
            </a:r>
            <a:r>
              <a:rPr lang="tr-TR" sz="2200" b="1" dirty="0" err="1">
                <a:highlight>
                  <a:srgbClr val="FFFF00"/>
                </a:highlight>
                <a:latin typeface="Times New Roman" panose="02020603050405020304" pitchFamily="18" charset="0"/>
                <a:cs typeface="Times New Roman" panose="02020603050405020304" pitchFamily="18" charset="0"/>
              </a:rPr>
              <a:t>describe</a:t>
            </a:r>
            <a:r>
              <a:rPr lang="tr-TR" sz="2200" b="1" dirty="0">
                <a:highlight>
                  <a:srgbClr val="FFFF00"/>
                </a:highlight>
                <a:latin typeface="Times New Roman" panose="02020603050405020304" pitchFamily="18" charset="0"/>
                <a:cs typeface="Times New Roman" panose="02020603050405020304" pitchFamily="18" charset="0"/>
              </a:rPr>
              <a:t> </a:t>
            </a:r>
            <a:r>
              <a:rPr lang="tr-TR" sz="2200" b="1" dirty="0" err="1">
                <a:highlight>
                  <a:srgbClr val="FFFF00"/>
                </a:highlight>
                <a:latin typeface="Times New Roman" panose="02020603050405020304" pitchFamily="18" charset="0"/>
                <a:cs typeface="Times New Roman" panose="02020603050405020304" pitchFamily="18" charset="0"/>
              </a:rPr>
              <a:t>the</a:t>
            </a:r>
            <a:r>
              <a:rPr lang="tr-TR" sz="2200" b="1" dirty="0">
                <a:highlight>
                  <a:srgbClr val="FFFF00"/>
                </a:highlight>
                <a:latin typeface="Times New Roman" panose="02020603050405020304" pitchFamily="18" charset="0"/>
                <a:cs typeface="Times New Roman" panose="02020603050405020304" pitchFamily="18" charset="0"/>
              </a:rPr>
              <a:t> </a:t>
            </a:r>
            <a:r>
              <a:rPr lang="tr-TR" sz="2200" b="1" dirty="0" err="1">
                <a:highlight>
                  <a:srgbClr val="FFFF00"/>
                </a:highlight>
                <a:latin typeface="Times New Roman" panose="02020603050405020304" pitchFamily="18" charset="0"/>
                <a:cs typeface="Times New Roman" panose="02020603050405020304" pitchFamily="18" charset="0"/>
              </a:rPr>
              <a:t>issues</a:t>
            </a:r>
            <a:r>
              <a:rPr lang="tr-TR" sz="2200" b="1" dirty="0">
                <a:highlight>
                  <a:srgbClr val="FFFF00"/>
                </a:highlight>
                <a:latin typeface="Times New Roman" panose="02020603050405020304" pitchFamily="18" charset="0"/>
                <a:cs typeface="Times New Roman" panose="02020603050405020304" pitchFamily="18" charset="0"/>
              </a:rPr>
              <a:t> </a:t>
            </a:r>
            <a:r>
              <a:rPr lang="tr-TR" sz="2200" b="1" dirty="0" err="1">
                <a:highlight>
                  <a:srgbClr val="FFFF00"/>
                </a:highlight>
                <a:latin typeface="Times New Roman" panose="02020603050405020304" pitchFamily="18" charset="0"/>
                <a:cs typeface="Times New Roman" panose="02020603050405020304" pitchFamily="18" charset="0"/>
              </a:rPr>
              <a:t>types</a:t>
            </a:r>
            <a:r>
              <a:rPr lang="tr-TR" sz="2200" b="1" dirty="0">
                <a:highlight>
                  <a:srgbClr val="FFFF00"/>
                </a:highlight>
                <a:latin typeface="Times New Roman" panose="02020603050405020304" pitchFamily="18" charset="0"/>
                <a:cs typeface="Times New Roman" panose="02020603050405020304" pitchFamily="18" charset="0"/>
              </a:rPr>
              <a:t> in </a:t>
            </a:r>
            <a:r>
              <a:rPr lang="tr-TR" sz="2200" b="1" dirty="0" err="1">
                <a:highlight>
                  <a:srgbClr val="FFFF00"/>
                </a:highlight>
                <a:latin typeface="Times New Roman" panose="02020603050405020304" pitchFamily="18" charset="0"/>
                <a:cs typeface="Times New Roman" panose="02020603050405020304" pitchFamily="18" charset="0"/>
              </a:rPr>
              <a:t>Jira</a:t>
            </a:r>
            <a:r>
              <a:rPr lang="tr-TR" sz="2200" b="1" dirty="0">
                <a:highlight>
                  <a:srgbClr val="FFFF00"/>
                </a:highlight>
                <a:latin typeface="Times New Roman" panose="02020603050405020304" pitchFamily="18" charset="0"/>
                <a:cs typeface="Times New Roman" panose="02020603050405020304" pitchFamily="18" charset="0"/>
              </a:rPr>
              <a:t> Software.</a:t>
            </a:r>
            <a:br>
              <a:rPr lang="tr-TR" sz="1200" dirty="0">
                <a:highlight>
                  <a:srgbClr val="FFFF00"/>
                </a:highlight>
                <a:latin typeface="Times New Roman" panose="02020603050405020304" pitchFamily="18" charset="0"/>
                <a:cs typeface="Times New Roman" panose="02020603050405020304" pitchFamily="18" charset="0"/>
              </a:rPr>
            </a:br>
            <a:br>
              <a:rPr lang="tr-TR" sz="1200" b="1" dirty="0">
                <a:highlight>
                  <a:srgbClr val="00FF00"/>
                </a:highlight>
                <a:latin typeface="Times New Roman" panose="02020603050405020304" pitchFamily="18" charset="0"/>
                <a:cs typeface="Times New Roman" panose="02020603050405020304" pitchFamily="18" charset="0"/>
              </a:rPr>
            </a:br>
            <a:endParaRPr lang="tr-TR" sz="1200" b="1" dirty="0">
              <a:highlight>
                <a:srgbClr val="00FF00"/>
              </a:highlight>
              <a:latin typeface="Times New Roman" panose="02020603050405020304" pitchFamily="18" charset="0"/>
              <a:cs typeface="Times New Roman" panose="02020603050405020304" pitchFamily="18" charset="0"/>
            </a:endParaRP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792" y="1843366"/>
            <a:ext cx="2028077" cy="14207"/>
          </a:xfrm>
          <a:custGeom>
            <a:avLst/>
            <a:gdLst>
              <a:gd name="connsiteX0" fmla="*/ 0 w 2028077"/>
              <a:gd name="connsiteY0" fmla="*/ 0 h 14207"/>
              <a:gd name="connsiteX1" fmla="*/ 716587 w 2028077"/>
              <a:gd name="connsiteY1" fmla="*/ 0 h 14207"/>
              <a:gd name="connsiteX2" fmla="*/ 1412894 w 2028077"/>
              <a:gd name="connsiteY2" fmla="*/ 0 h 14207"/>
              <a:gd name="connsiteX3" fmla="*/ 2028077 w 2028077"/>
              <a:gd name="connsiteY3" fmla="*/ 0 h 14207"/>
              <a:gd name="connsiteX4" fmla="*/ 2028077 w 2028077"/>
              <a:gd name="connsiteY4" fmla="*/ 14207 h 14207"/>
              <a:gd name="connsiteX5" fmla="*/ 1392613 w 2028077"/>
              <a:gd name="connsiteY5" fmla="*/ 14207 h 14207"/>
              <a:gd name="connsiteX6" fmla="*/ 716587 w 2028077"/>
              <a:gd name="connsiteY6" fmla="*/ 14207 h 14207"/>
              <a:gd name="connsiteX7" fmla="*/ 0 w 2028077"/>
              <a:gd name="connsiteY7" fmla="*/ 14207 h 14207"/>
              <a:gd name="connsiteX8" fmla="*/ 0 w 2028077"/>
              <a:gd name="connsiteY8" fmla="*/ 0 h 14207"/>
              <a:gd name="connsiteX0" fmla="*/ 0 w 2028077"/>
              <a:gd name="connsiteY0" fmla="*/ 0 h 14207"/>
              <a:gd name="connsiteX1" fmla="*/ 655745 w 2028077"/>
              <a:gd name="connsiteY1" fmla="*/ 0 h 14207"/>
              <a:gd name="connsiteX2" fmla="*/ 1270928 w 2028077"/>
              <a:gd name="connsiteY2" fmla="*/ 0 h 14207"/>
              <a:gd name="connsiteX3" fmla="*/ 2028077 w 2028077"/>
              <a:gd name="connsiteY3" fmla="*/ 0 h 14207"/>
              <a:gd name="connsiteX4" fmla="*/ 2028077 w 2028077"/>
              <a:gd name="connsiteY4" fmla="*/ 14207 h 14207"/>
              <a:gd name="connsiteX5" fmla="*/ 1392613 w 2028077"/>
              <a:gd name="connsiteY5" fmla="*/ 14207 h 14207"/>
              <a:gd name="connsiteX6" fmla="*/ 676026 w 2028077"/>
              <a:gd name="connsiteY6" fmla="*/ 14207 h 14207"/>
              <a:gd name="connsiteX7" fmla="*/ 0 w 2028077"/>
              <a:gd name="connsiteY7" fmla="*/ 14207 h 14207"/>
              <a:gd name="connsiteX8" fmla="*/ 0 w 2028077"/>
              <a:gd name="connsiteY8" fmla="*/ 0 h 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8077" h="14207" fill="none" extrusionOk="0">
                <a:moveTo>
                  <a:pt x="0" y="0"/>
                </a:moveTo>
                <a:cubicBezTo>
                  <a:pt x="153244" y="12528"/>
                  <a:pt x="553893" y="29189"/>
                  <a:pt x="716587" y="0"/>
                </a:cubicBezTo>
                <a:cubicBezTo>
                  <a:pt x="928334" y="28695"/>
                  <a:pt x="1106765" y="-14907"/>
                  <a:pt x="1412894" y="0"/>
                </a:cubicBezTo>
                <a:cubicBezTo>
                  <a:pt x="1726748" y="41474"/>
                  <a:pt x="1775547" y="-5316"/>
                  <a:pt x="2028077" y="0"/>
                </a:cubicBezTo>
                <a:cubicBezTo>
                  <a:pt x="2028048" y="4893"/>
                  <a:pt x="2028219" y="10008"/>
                  <a:pt x="2028077" y="14207"/>
                </a:cubicBezTo>
                <a:cubicBezTo>
                  <a:pt x="1725467" y="-6483"/>
                  <a:pt x="1580342" y="-13407"/>
                  <a:pt x="1392613" y="14207"/>
                </a:cubicBezTo>
                <a:cubicBezTo>
                  <a:pt x="1166331" y="34611"/>
                  <a:pt x="867835" y="-38612"/>
                  <a:pt x="716587" y="14207"/>
                </a:cubicBezTo>
                <a:cubicBezTo>
                  <a:pt x="554424" y="27325"/>
                  <a:pt x="226530" y="30895"/>
                  <a:pt x="0" y="14207"/>
                </a:cubicBezTo>
                <a:cubicBezTo>
                  <a:pt x="-536" y="7610"/>
                  <a:pt x="425" y="7017"/>
                  <a:pt x="0" y="0"/>
                </a:cubicBezTo>
                <a:close/>
              </a:path>
              <a:path w="2028077" h="14207" stroke="0" extrusionOk="0">
                <a:moveTo>
                  <a:pt x="0" y="0"/>
                </a:moveTo>
                <a:cubicBezTo>
                  <a:pt x="252311" y="17014"/>
                  <a:pt x="441234" y="-22315"/>
                  <a:pt x="655745" y="0"/>
                </a:cubicBezTo>
                <a:cubicBezTo>
                  <a:pt x="870633" y="44674"/>
                  <a:pt x="1062686" y="-28086"/>
                  <a:pt x="1270928" y="0"/>
                </a:cubicBezTo>
                <a:cubicBezTo>
                  <a:pt x="1485017" y="62476"/>
                  <a:pt x="1819520" y="37735"/>
                  <a:pt x="2028077" y="0"/>
                </a:cubicBezTo>
                <a:cubicBezTo>
                  <a:pt x="2028332" y="5855"/>
                  <a:pt x="2027841" y="7322"/>
                  <a:pt x="2028077" y="14207"/>
                </a:cubicBezTo>
                <a:cubicBezTo>
                  <a:pt x="1869318" y="59582"/>
                  <a:pt x="1610047" y="91331"/>
                  <a:pt x="1392613" y="14207"/>
                </a:cubicBezTo>
                <a:cubicBezTo>
                  <a:pt x="1142394" y="19110"/>
                  <a:pt x="958702" y="-29006"/>
                  <a:pt x="676026" y="14207"/>
                </a:cubicBezTo>
                <a:cubicBezTo>
                  <a:pt x="392875" y="35900"/>
                  <a:pt x="172401" y="-9860"/>
                  <a:pt x="0" y="14207"/>
                </a:cubicBezTo>
                <a:cubicBezTo>
                  <a:pt x="-427" y="8733"/>
                  <a:pt x="-42" y="3264"/>
                  <a:pt x="0" y="0"/>
                </a:cubicBezTo>
                <a:close/>
              </a:path>
              <a:path w="2028077" h="14207" fill="none" stroke="0" extrusionOk="0">
                <a:moveTo>
                  <a:pt x="0" y="0"/>
                </a:moveTo>
                <a:cubicBezTo>
                  <a:pt x="157946" y="3385"/>
                  <a:pt x="521544" y="14406"/>
                  <a:pt x="716587" y="0"/>
                </a:cubicBezTo>
                <a:cubicBezTo>
                  <a:pt x="950407" y="-511"/>
                  <a:pt x="1082105" y="-31407"/>
                  <a:pt x="1412894" y="0"/>
                </a:cubicBezTo>
                <a:cubicBezTo>
                  <a:pt x="1710885" y="41710"/>
                  <a:pt x="1765062" y="-5284"/>
                  <a:pt x="2028077" y="0"/>
                </a:cubicBezTo>
                <a:cubicBezTo>
                  <a:pt x="2026792" y="5140"/>
                  <a:pt x="2028765" y="11022"/>
                  <a:pt x="2028077" y="14207"/>
                </a:cubicBezTo>
                <a:cubicBezTo>
                  <a:pt x="1744379" y="-5454"/>
                  <a:pt x="1592506" y="-18581"/>
                  <a:pt x="1392613" y="14207"/>
                </a:cubicBezTo>
                <a:cubicBezTo>
                  <a:pt x="1180703" y="34239"/>
                  <a:pt x="868263" y="-3148"/>
                  <a:pt x="716587" y="14207"/>
                </a:cubicBezTo>
                <a:cubicBezTo>
                  <a:pt x="552487" y="34713"/>
                  <a:pt x="257551" y="33919"/>
                  <a:pt x="0" y="14207"/>
                </a:cubicBezTo>
                <a:cubicBezTo>
                  <a:pt x="-487" y="7588"/>
                  <a:pt x="557" y="703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028077"/>
                      <a:gd name="connsiteY0" fmla="*/ 0 h 14207"/>
                      <a:gd name="connsiteX1" fmla="*/ 716587 w 2028077"/>
                      <a:gd name="connsiteY1" fmla="*/ 0 h 14207"/>
                      <a:gd name="connsiteX2" fmla="*/ 1412894 w 2028077"/>
                      <a:gd name="connsiteY2" fmla="*/ 0 h 14207"/>
                      <a:gd name="connsiteX3" fmla="*/ 2028077 w 2028077"/>
                      <a:gd name="connsiteY3" fmla="*/ 0 h 14207"/>
                      <a:gd name="connsiteX4" fmla="*/ 2028077 w 2028077"/>
                      <a:gd name="connsiteY4" fmla="*/ 14207 h 14207"/>
                      <a:gd name="connsiteX5" fmla="*/ 1392613 w 2028077"/>
                      <a:gd name="connsiteY5" fmla="*/ 14207 h 14207"/>
                      <a:gd name="connsiteX6" fmla="*/ 716587 w 2028077"/>
                      <a:gd name="connsiteY6" fmla="*/ 14207 h 14207"/>
                      <a:gd name="connsiteX7" fmla="*/ 0 w 2028077"/>
                      <a:gd name="connsiteY7" fmla="*/ 14207 h 14207"/>
                      <a:gd name="connsiteX8" fmla="*/ 0 w 2028077"/>
                      <a:gd name="connsiteY8" fmla="*/ 0 h 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8077" h="14207" fill="none" extrusionOk="0">
                        <a:moveTo>
                          <a:pt x="0" y="0"/>
                        </a:moveTo>
                        <a:cubicBezTo>
                          <a:pt x="179707" y="16808"/>
                          <a:pt x="531327" y="10734"/>
                          <a:pt x="716587" y="0"/>
                        </a:cubicBezTo>
                        <a:cubicBezTo>
                          <a:pt x="901847" y="-10734"/>
                          <a:pt x="1105101" y="-32138"/>
                          <a:pt x="1412894" y="0"/>
                        </a:cubicBezTo>
                        <a:cubicBezTo>
                          <a:pt x="1720687" y="32138"/>
                          <a:pt x="1766969" y="-15823"/>
                          <a:pt x="2028077" y="0"/>
                        </a:cubicBezTo>
                        <a:cubicBezTo>
                          <a:pt x="2027391" y="5468"/>
                          <a:pt x="2028074" y="10692"/>
                          <a:pt x="2028077" y="14207"/>
                        </a:cubicBezTo>
                        <a:cubicBezTo>
                          <a:pt x="1729759" y="-7188"/>
                          <a:pt x="1587569" y="-8421"/>
                          <a:pt x="1392613" y="14207"/>
                        </a:cubicBezTo>
                        <a:cubicBezTo>
                          <a:pt x="1197657" y="36835"/>
                          <a:pt x="879871" y="-14077"/>
                          <a:pt x="716587" y="14207"/>
                        </a:cubicBezTo>
                        <a:cubicBezTo>
                          <a:pt x="553303" y="42491"/>
                          <a:pt x="283781" y="-2534"/>
                          <a:pt x="0" y="14207"/>
                        </a:cubicBezTo>
                        <a:cubicBezTo>
                          <a:pt x="-515" y="7572"/>
                          <a:pt x="399" y="6997"/>
                          <a:pt x="0" y="0"/>
                        </a:cubicBezTo>
                        <a:close/>
                      </a:path>
                      <a:path w="2028077" h="14207" stroke="0" extrusionOk="0">
                        <a:moveTo>
                          <a:pt x="0" y="0"/>
                        </a:moveTo>
                        <a:cubicBezTo>
                          <a:pt x="253015" y="276"/>
                          <a:pt x="418148" y="-8621"/>
                          <a:pt x="655745" y="0"/>
                        </a:cubicBezTo>
                        <a:cubicBezTo>
                          <a:pt x="893343" y="8621"/>
                          <a:pt x="1073906" y="-28684"/>
                          <a:pt x="1270928" y="0"/>
                        </a:cubicBezTo>
                        <a:cubicBezTo>
                          <a:pt x="1467950" y="28684"/>
                          <a:pt x="1857176" y="17877"/>
                          <a:pt x="2028077" y="0"/>
                        </a:cubicBezTo>
                        <a:cubicBezTo>
                          <a:pt x="2028321" y="5918"/>
                          <a:pt x="2028015" y="7332"/>
                          <a:pt x="2028077" y="14207"/>
                        </a:cubicBezTo>
                        <a:cubicBezTo>
                          <a:pt x="1842948" y="36879"/>
                          <a:pt x="1626065" y="42964"/>
                          <a:pt x="1392613" y="14207"/>
                        </a:cubicBezTo>
                        <a:cubicBezTo>
                          <a:pt x="1159161" y="-14550"/>
                          <a:pt x="979787" y="-1029"/>
                          <a:pt x="676026" y="14207"/>
                        </a:cubicBezTo>
                        <a:cubicBezTo>
                          <a:pt x="372265" y="29443"/>
                          <a:pt x="173792" y="19012"/>
                          <a:pt x="0" y="14207"/>
                        </a:cubicBezTo>
                        <a:cubicBezTo>
                          <a:pt x="-633" y="8603"/>
                          <a:pt x="83" y="3236"/>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F2CAA7D-7CEE-D247-8F3A-BF993F8CDDB9}"/>
              </a:ext>
            </a:extLst>
          </p:cNvPr>
          <p:cNvSpPr>
            <a:spLocks noGrp="1"/>
          </p:cNvSpPr>
          <p:nvPr>
            <p:ph idx="1"/>
          </p:nvPr>
        </p:nvSpPr>
        <p:spPr>
          <a:xfrm>
            <a:off x="393102" y="2067128"/>
            <a:ext cx="3002393" cy="2756171"/>
          </a:xfrm>
        </p:spPr>
        <p:txBody>
          <a:bodyPr anchor="t">
            <a:normAutofit/>
          </a:bodyPr>
          <a:lstStyle/>
          <a:p>
            <a:pPr marL="0" indent="0">
              <a:buNone/>
            </a:pPr>
            <a:endParaRPr lang="tr-TR" sz="1500" dirty="0"/>
          </a:p>
          <a:p>
            <a:pPr fontAlgn="ctr">
              <a:buFont typeface="Wingdings" pitchFamily="2" charset="2"/>
              <a:buChar char="ü"/>
            </a:pP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Epic</a:t>
            </a:r>
            <a:r>
              <a:rPr lang="tr-TR" sz="1500" b="1" dirty="0">
                <a:latin typeface="Times New Roman" panose="02020603050405020304" pitchFamily="18" charset="0"/>
                <a:cs typeface="Times New Roman" panose="02020603050405020304" pitchFamily="18" charset="0"/>
              </a:rPr>
              <a:t> :</a:t>
            </a:r>
            <a:r>
              <a:rPr lang="tr-TR" sz="1500" dirty="0">
                <a:latin typeface="Times New Roman" panose="02020603050405020304" pitchFamily="18" charset="0"/>
                <a:cs typeface="Times New Roman" panose="02020603050405020304" pitchFamily="18" charset="0"/>
              </a:rPr>
              <a:t> </a:t>
            </a:r>
            <a:r>
              <a:rPr lang="tr-TR" sz="1500" dirty="0"/>
              <a:t>An </a:t>
            </a:r>
            <a:r>
              <a:rPr lang="tr-TR" sz="1500" dirty="0" err="1"/>
              <a:t>epic</a:t>
            </a:r>
            <a:r>
              <a:rPr lang="tr-TR" sz="1500" dirty="0"/>
              <a:t> is a set of </a:t>
            </a:r>
            <a:r>
              <a:rPr lang="tr-TR" sz="1500" dirty="0" err="1"/>
              <a:t>jobs</a:t>
            </a:r>
            <a:r>
              <a:rPr lang="tr-TR" sz="1500" dirty="0"/>
              <a:t> </a:t>
            </a:r>
            <a:r>
              <a:rPr lang="tr-TR" sz="1500" dirty="0" err="1"/>
              <a:t>that</a:t>
            </a:r>
            <a:r>
              <a:rPr lang="tr-TR" sz="1500" dirty="0"/>
              <a:t> can be </a:t>
            </a:r>
            <a:r>
              <a:rPr lang="tr-TR" sz="1500" dirty="0" err="1"/>
              <a:t>divided</a:t>
            </a:r>
            <a:r>
              <a:rPr lang="tr-TR" sz="1500" dirty="0"/>
              <a:t> </a:t>
            </a:r>
            <a:r>
              <a:rPr lang="tr-TR" sz="1500" dirty="0" err="1"/>
              <a:t>into</a:t>
            </a:r>
            <a:r>
              <a:rPr lang="tr-TR" sz="1500" dirty="0"/>
              <a:t> </a:t>
            </a:r>
            <a:r>
              <a:rPr lang="tr-TR" sz="1500" dirty="0" err="1"/>
              <a:t>manageable</a:t>
            </a:r>
            <a:r>
              <a:rPr lang="tr-TR" sz="1500" dirty="0"/>
              <a:t> </a:t>
            </a:r>
            <a:r>
              <a:rPr lang="tr-TR" sz="1500" dirty="0" err="1"/>
              <a:t>user</a:t>
            </a:r>
            <a:r>
              <a:rPr lang="tr-TR" sz="1500" dirty="0"/>
              <a:t> </a:t>
            </a:r>
            <a:r>
              <a:rPr lang="tr-TR" sz="1500" dirty="0" err="1"/>
              <a:t>stories</a:t>
            </a:r>
            <a:r>
              <a:rPr lang="tr-TR" sz="1500" dirty="0"/>
              <a:t>.</a:t>
            </a:r>
          </a:p>
          <a:p>
            <a:pPr fontAlgn="ctr">
              <a:buFont typeface="Wingdings" pitchFamily="2" charset="2"/>
              <a:buChar char="ü"/>
            </a:pP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Story</a:t>
            </a:r>
            <a:r>
              <a:rPr lang="tr-TR" sz="1500" b="1" dirty="0">
                <a:latin typeface="Times New Roman" panose="02020603050405020304" pitchFamily="18" charset="0"/>
                <a:cs typeface="Times New Roman" panose="02020603050405020304" pitchFamily="18" charset="0"/>
              </a:rPr>
              <a:t> :</a:t>
            </a:r>
            <a:r>
              <a:rPr lang="tr-TR" sz="1500" dirty="0">
                <a:latin typeface="Times New Roman" panose="02020603050405020304" pitchFamily="18" charset="0"/>
                <a:cs typeface="Times New Roman" panose="02020603050405020304" pitchFamily="18" charset="0"/>
              </a:rPr>
              <a:t> </a:t>
            </a:r>
            <a:r>
              <a:rPr lang="tr-TR" sz="1500" dirty="0"/>
              <a:t>A </a:t>
            </a:r>
            <a:r>
              <a:rPr lang="tr-TR" sz="1500" dirty="0" err="1"/>
              <a:t>story</a:t>
            </a:r>
            <a:r>
              <a:rPr lang="tr-TR" sz="1500" dirty="0"/>
              <a:t> is a </a:t>
            </a:r>
            <a:r>
              <a:rPr lang="tr-TR" sz="1500" dirty="0" err="1"/>
              <a:t>short</a:t>
            </a:r>
            <a:r>
              <a:rPr lang="tr-TR" sz="1500" dirty="0"/>
              <a:t> </a:t>
            </a:r>
            <a:r>
              <a:rPr lang="tr-TR" sz="1500" dirty="0" err="1"/>
              <a:t>requirement</a:t>
            </a:r>
            <a:r>
              <a:rPr lang="tr-TR" sz="1500" dirty="0"/>
              <a:t> </a:t>
            </a:r>
            <a:r>
              <a:rPr lang="tr-TR" sz="1500" dirty="0" err="1"/>
              <a:t>written</a:t>
            </a:r>
            <a:r>
              <a:rPr lang="tr-TR" sz="1500" dirty="0"/>
              <a:t> </a:t>
            </a:r>
            <a:r>
              <a:rPr lang="tr-TR" sz="1500" dirty="0" err="1"/>
              <a:t>from</a:t>
            </a:r>
            <a:r>
              <a:rPr lang="tr-TR" sz="1500" dirty="0"/>
              <a:t> an </a:t>
            </a:r>
            <a:r>
              <a:rPr lang="tr-TR" sz="1500" dirty="0" err="1"/>
              <a:t>end-user</a:t>
            </a:r>
            <a:r>
              <a:rPr lang="tr-TR" sz="1500" dirty="0"/>
              <a:t> </a:t>
            </a:r>
            <a:r>
              <a:rPr lang="tr-TR" sz="1500" dirty="0" err="1"/>
              <a:t>perspective</a:t>
            </a:r>
            <a:r>
              <a:rPr lang="tr-TR" sz="1500" dirty="0"/>
              <a:t>.</a:t>
            </a:r>
            <a:endParaRPr lang="tr-TR" sz="1500" dirty="0">
              <a:latin typeface="Times New Roman" panose="02020603050405020304" pitchFamily="18" charset="0"/>
              <a:cs typeface="Times New Roman" panose="02020603050405020304" pitchFamily="18" charset="0"/>
            </a:endParaRPr>
          </a:p>
          <a:p>
            <a:pPr fontAlgn="ctr">
              <a:buFont typeface="Wingdings" pitchFamily="2" charset="2"/>
              <a:buChar char="ü"/>
            </a:pP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Task</a:t>
            </a:r>
            <a:r>
              <a:rPr lang="tr-TR" sz="1500" b="1" dirty="0">
                <a:latin typeface="Times New Roman" panose="02020603050405020304" pitchFamily="18" charset="0"/>
                <a:cs typeface="Times New Roman" panose="02020603050405020304" pitchFamily="18" charset="0"/>
              </a:rPr>
              <a:t> :</a:t>
            </a:r>
            <a:r>
              <a:rPr lang="tr-TR" sz="1500" dirty="0">
                <a:latin typeface="Times New Roman" panose="02020603050405020304" pitchFamily="18" charset="0"/>
                <a:cs typeface="Times New Roman" panose="02020603050405020304" pitchFamily="18" charset="0"/>
              </a:rPr>
              <a:t> </a:t>
            </a:r>
            <a:r>
              <a:rPr lang="tr-TR" sz="1500" dirty="0"/>
              <a:t>A </a:t>
            </a:r>
            <a:r>
              <a:rPr lang="tr-TR" sz="1500" dirty="0" err="1"/>
              <a:t>task</a:t>
            </a:r>
            <a:r>
              <a:rPr lang="tr-TR" sz="1500" dirty="0"/>
              <a:t> </a:t>
            </a:r>
            <a:r>
              <a:rPr lang="tr-TR" sz="1500" dirty="0" err="1"/>
              <a:t>represents</a:t>
            </a:r>
            <a:r>
              <a:rPr lang="tr-TR" sz="1500" dirty="0"/>
              <a:t> </a:t>
            </a:r>
            <a:r>
              <a:rPr lang="tr-TR" sz="1500" dirty="0" err="1"/>
              <a:t>the</a:t>
            </a:r>
            <a:r>
              <a:rPr lang="tr-TR" sz="1500" dirty="0"/>
              <a:t> </a:t>
            </a:r>
            <a:r>
              <a:rPr lang="tr-TR" sz="1500" dirty="0" err="1"/>
              <a:t>job</a:t>
            </a:r>
            <a:r>
              <a:rPr lang="tr-TR" sz="1500" dirty="0"/>
              <a:t> </a:t>
            </a:r>
            <a:r>
              <a:rPr lang="tr-TR" sz="1500" dirty="0" err="1"/>
              <a:t>that</a:t>
            </a:r>
            <a:r>
              <a:rPr lang="tr-TR" sz="1500" dirty="0"/>
              <a:t> </a:t>
            </a:r>
            <a:r>
              <a:rPr lang="tr-TR" sz="1500" dirty="0" err="1"/>
              <a:t>needs</a:t>
            </a:r>
            <a:r>
              <a:rPr lang="tr-TR" sz="1500" dirty="0"/>
              <a:t> </a:t>
            </a:r>
            <a:r>
              <a:rPr lang="tr-TR" sz="1500" dirty="0" err="1"/>
              <a:t>to</a:t>
            </a:r>
            <a:r>
              <a:rPr lang="tr-TR" sz="1500" dirty="0"/>
              <a:t> be done.</a:t>
            </a:r>
            <a:endParaRPr lang="tr-TR" sz="1500" dirty="0">
              <a:latin typeface="Times New Roman" panose="02020603050405020304" pitchFamily="18" charset="0"/>
              <a:cs typeface="Times New Roman" panose="02020603050405020304" pitchFamily="18" charset="0"/>
            </a:endParaRPr>
          </a:p>
          <a:p>
            <a:pPr>
              <a:buFont typeface="Wingdings" pitchFamily="2" charset="2"/>
              <a:buChar char="Ø"/>
            </a:pPr>
            <a:endParaRPr lang="tr-TR" sz="1500" dirty="0">
              <a:latin typeface="Times New Roman" panose="02020603050405020304" pitchFamily="18" charset="0"/>
              <a:cs typeface="Times New Roman" panose="02020603050405020304" pitchFamily="18" charset="0"/>
            </a:endParaRPr>
          </a:p>
        </p:txBody>
      </p:sp>
      <p:pic>
        <p:nvPicPr>
          <p:cNvPr id="5" name="Picture 4" descr="White letters in 3D form">
            <a:extLst>
              <a:ext uri="{FF2B5EF4-FFF2-40B4-BE49-F238E27FC236}">
                <a16:creationId xmlns:a16="http://schemas.microsoft.com/office/drawing/2014/main" id="{BBB5F373-D2A7-77F1-9119-199F6297A963}"/>
              </a:ext>
            </a:extLst>
          </p:cNvPr>
          <p:cNvPicPr>
            <a:picLocks noChangeAspect="1"/>
          </p:cNvPicPr>
          <p:nvPr/>
        </p:nvPicPr>
        <p:blipFill rotWithShape="1">
          <a:blip r:embed="rId2"/>
          <a:srcRect l="28120" r="14966" b="2"/>
          <a:stretch/>
        </p:blipFill>
        <p:spPr>
          <a:xfrm>
            <a:off x="3799992" y="549849"/>
            <a:ext cx="3401193" cy="4227951"/>
          </a:xfrm>
          <a:prstGeom prst="rect">
            <a:avLst/>
          </a:prstGeom>
        </p:spPr>
      </p:pic>
    </p:spTree>
    <p:extLst>
      <p:ext uri="{BB962C8B-B14F-4D97-AF65-F5344CB8AC3E}">
        <p14:creationId xmlns:p14="http://schemas.microsoft.com/office/powerpoint/2010/main" val="1198688866"/>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TotalTime>
  <Words>929</Words>
  <Application>Microsoft Macintosh PowerPoint</Application>
  <PresentationFormat>Özel</PresentationFormat>
  <Paragraphs>66</Paragraphs>
  <Slides>19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19</vt:i4>
      </vt:variant>
    </vt:vector>
  </HeadingPairs>
  <TitlesOfParts>
    <vt:vector size="26" baseType="lpstr">
      <vt:lpstr>Arial</vt:lpstr>
      <vt:lpstr>Calibri</vt:lpstr>
      <vt:lpstr>Calibri Light</vt:lpstr>
      <vt:lpstr>Courier New</vt:lpstr>
      <vt:lpstr>Times New Roman</vt:lpstr>
      <vt:lpstr>Wingdings</vt:lpstr>
      <vt:lpstr>Office Teması</vt:lpstr>
      <vt:lpstr>PowerPoint Sunusu</vt:lpstr>
      <vt:lpstr>                 What is Jira? </vt:lpstr>
      <vt:lpstr>List the Atlassian products that are members of Jira family.</vt:lpstr>
      <vt:lpstr>                  Which hosting options are available for Jira Software?</vt:lpstr>
      <vt:lpstr>                 Is it possible to access JIRA cloud site via a mobile device?</vt:lpstr>
      <vt:lpstr>                 What is project key in Jira Software?</vt:lpstr>
      <vt:lpstr>                Explain briefly what is backlog. </vt:lpstr>
      <vt:lpstr>                 Explain briefly what is version.    </vt:lpstr>
      <vt:lpstr>                 List and briefly describe the issues types in Jira Software.  </vt:lpstr>
      <vt:lpstr>                 List and briefly describe the issues types in Jira Software.  </vt:lpstr>
      <vt:lpstr>Issue Types </vt:lpstr>
      <vt:lpstr>PowerPoint Sunusu</vt:lpstr>
      <vt:lpstr>Issue Priorities </vt:lpstr>
      <vt:lpstr>What is Jira Workflow?</vt:lpstr>
      <vt:lpstr>What is an epic in Jira Software?</vt:lpstr>
      <vt:lpstr> Explain how a subtask is created in Jira Software. </vt:lpstr>
      <vt:lpstr>Which hosting options are available for Jira Software? </vt:lpstr>
      <vt:lpstr>What is referred as issues in Jira? </vt:lpstr>
      <vt:lpstr>What are the agile reports in Jira Software Cloud?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Baris Sahin</dc:creator>
  <cp:lastModifiedBy>Baris Sahin</cp:lastModifiedBy>
  <cp:revision>4</cp:revision>
  <cp:lastPrinted>2022-02-20T20:20:29Z</cp:lastPrinted>
  <dcterms:created xsi:type="dcterms:W3CDTF">2022-02-20T20:12:06Z</dcterms:created>
  <dcterms:modified xsi:type="dcterms:W3CDTF">2022-03-17T08:18:55Z</dcterms:modified>
</cp:coreProperties>
</file>