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7" r:id="rId19"/>
  </p:sldIdLst>
  <p:sldSz cx="7596188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4"/>
    <p:restoredTop sz="94650"/>
  </p:normalViewPr>
  <p:slideViewPr>
    <p:cSldViewPr snapToGrid="0" snapToObjects="1">
      <p:cViewPr varScale="1">
        <p:scale>
          <a:sx n="154" d="100"/>
          <a:sy n="154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714" y="871910"/>
            <a:ext cx="6456760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4" y="2798250"/>
            <a:ext cx="5697141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8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6022" y="283648"/>
            <a:ext cx="1637928" cy="451493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238" y="283648"/>
            <a:ext cx="4818832" cy="45149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4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8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82" y="1328214"/>
            <a:ext cx="6551712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282" y="3565334"/>
            <a:ext cx="6551712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5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38" y="1418240"/>
            <a:ext cx="3228380" cy="338034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5570" y="1418240"/>
            <a:ext cx="3228380" cy="338034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1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27" y="283649"/>
            <a:ext cx="6551712" cy="102976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228" y="1306014"/>
            <a:ext cx="3213543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228" y="1946072"/>
            <a:ext cx="3213543" cy="2862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5571" y="1306014"/>
            <a:ext cx="3229369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5571" y="1946072"/>
            <a:ext cx="3229369" cy="2862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6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27" y="355177"/>
            <a:ext cx="2449968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9369" y="767084"/>
            <a:ext cx="3845570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227" y="1598295"/>
            <a:ext cx="2449968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63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27" y="355177"/>
            <a:ext cx="2449968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9369" y="767084"/>
            <a:ext cx="3845570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227" y="1598295"/>
            <a:ext cx="2449968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90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238" y="283649"/>
            <a:ext cx="6551712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238" y="1418240"/>
            <a:ext cx="6551712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238" y="4937943"/>
            <a:ext cx="170914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EE76-08D0-984D-9795-21C99F69CFB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238" y="4937943"/>
            <a:ext cx="2563713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808" y="4937943"/>
            <a:ext cx="170914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E131-7217-2D44-90BD-109263AC01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8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larusway.com/mod/hvp/view.php?id=5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1DDE0E4-009E-B342-9EE0-82FBCB8A3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17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İNTERVİEW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0E27-9840-CD40-B4CF-CA22E38D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10" y="1487801"/>
            <a:ext cx="3267943" cy="9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2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 do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it?</a:t>
            </a:r>
            <a:br>
              <a:rPr lang="tr-TR" dirty="0">
                <a:highlight>
                  <a:srgbClr val="FFFF00"/>
                </a:highlight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That's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is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3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data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nedir?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yerleşik veri türlerinden biridir, esas olarak iki değer içerir ve bunlar Doğru ve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Yanlış'tır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2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ctr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ctr"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1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ctr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0, 0.0, 0j.</a:t>
            </a:r>
          </a:p>
          <a:p>
            <a:pPr marL="0" indent="0" fontAlgn="ctr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'', [], {}.</a:t>
            </a:r>
          </a:p>
          <a:p>
            <a:pPr marL="0" indent="0" fontAlgn="ctr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 True.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fontAlgn="ctr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fontAlgn="ctr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fontAlgn="ctr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3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2006600"/>
          </a:xfrm>
        </p:spPr>
        <p:txBody>
          <a:bodyPr>
            <a:noAutofit/>
          </a:bodyPr>
          <a:lstStyle/>
          <a:p>
            <a:pPr algn="just"/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'f-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parentheses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2463800"/>
            <a:ext cx="6551712" cy="2334785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backslashes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👉\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.!!!</a:t>
            </a:r>
          </a:p>
          <a:p>
            <a:pPr marL="0" indent="0" fontAlgn="ctr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endParaRPr lang="tr-TR" b="1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38" y="355600"/>
            <a:ext cx="6881862" cy="1346200"/>
          </a:xfrm>
        </p:spPr>
        <p:txBody>
          <a:bodyPr>
            <a:noAutofit/>
          </a:bodyPr>
          <a:lstStyle/>
          <a:p>
            <a:pPr algn="just"/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Whatare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string.startswith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string.endswith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tr-TR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tr-TR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418241"/>
            <a:ext cx="6551712" cy="134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True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014424C-4BBB-D74C-8DFF-E086CA82A746}"/>
              </a:ext>
            </a:extLst>
          </p:cNvPr>
          <p:cNvSpPr txBox="1">
            <a:spLocks/>
          </p:cNvSpPr>
          <p:nvPr/>
        </p:nvSpPr>
        <p:spPr>
          <a:xfrm>
            <a:off x="357138" y="2637442"/>
            <a:ext cx="6881862" cy="134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03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1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louder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capitalize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()),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be? </a:t>
            </a:r>
            <a:r>
              <a:rPr lang="tr-TR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tr-TR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0BEBAC6-BA7C-264E-B0F2-E786F080EAA5}"/>
              </a:ext>
            </a:extLst>
          </p:cNvPr>
          <p:cNvSpPr txBox="1"/>
          <p:nvPr/>
        </p:nvSpPr>
        <p:spPr>
          <a:xfrm>
            <a:off x="673100" y="3983642"/>
            <a:ext cx="640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string.method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4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 </a:t>
            </a:r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('%.5s' % x) </a:t>
            </a:r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x = "</a:t>
            </a:r>
            <a:r>
              <a:rPr lang="tr-T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 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tr-TR" b="1" dirty="0"/>
          </a:p>
          <a:p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just"/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 in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418240"/>
            <a:ext cx="6551712" cy="1245585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click here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418241"/>
            <a:ext cx="6551712" cy="2099660"/>
          </a:xfrm>
        </p:spPr>
        <p:txBody>
          <a:bodyPr/>
          <a:lstStyle/>
          <a:p>
            <a:pPr marL="0" indent="0" algn="just">
              <a:buNone/>
            </a:pPr>
            <a:endParaRPr lang="tr-TR" dirty="0"/>
          </a:p>
          <a:p>
            <a:pPr algn="just">
              <a:buFont typeface="Wingdings" pitchFamily="2" charset="2"/>
              <a:buChar char="Ø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8010365-2224-2348-A3E8-0D85C54D3CA5}"/>
              </a:ext>
            </a:extLst>
          </p:cNvPr>
          <p:cNvSpPr/>
          <p:nvPr/>
        </p:nvSpPr>
        <p:spPr>
          <a:xfrm>
            <a:off x="793750" y="3566261"/>
            <a:ext cx="619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tr-TR" dirty="0"/>
              <a:t>: </a:t>
            </a:r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www.python.org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063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PEP 8?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418241"/>
            <a:ext cx="6551712" cy="2417159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algn="just">
              <a:buFont typeface="Wingdings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Enhancement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PEP 8 is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set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PEP 8 is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7E40F0-A4E6-7E48-8AAB-B3853FC8F86F}"/>
              </a:ext>
            </a:extLst>
          </p:cNvPr>
          <p:cNvSpPr txBox="1"/>
          <p:nvPr/>
        </p:nvSpPr>
        <p:spPr>
          <a:xfrm>
            <a:off x="622300" y="4368801"/>
            <a:ext cx="6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tr-TR" dirty="0" err="1"/>
              <a:t>:</a:t>
            </a:r>
            <a:r>
              <a:rPr lang="tr-TR" dirty="0" err="1">
                <a:hlinkClick r:id="rId2"/>
              </a:rPr>
              <a:t>https</a:t>
            </a:r>
            <a:r>
              <a:rPr lang="tr-TR" dirty="0">
                <a:hlinkClick r:id="rId2"/>
              </a:rPr>
              <a:t>://www.python.org/dev/peps/pep-0008/#introduction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75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283648"/>
            <a:ext cx="6551712" cy="1595951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 do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in </a:t>
            </a:r>
            <a:r>
              <a:rPr lang="tr-TR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879599"/>
            <a:ext cx="6551712" cy="1816101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algn="just">
              <a:buFont typeface="Wingdings" pitchFamily="2" charset="2"/>
              <a:buChar char="Ø"/>
            </a:pPr>
            <a:r>
              <a:rPr lang="tr-TR" dirty="0"/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isn't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English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#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'#'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15961A1-0CFD-6D4A-8F91-5ED4A28160E5}"/>
              </a:ext>
            </a:extLst>
          </p:cNvPr>
          <p:cNvSpPr/>
          <p:nvPr/>
        </p:nvSpPr>
        <p:spPr>
          <a:xfrm>
            <a:off x="522238" y="3775760"/>
            <a:ext cx="6551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tr-TR" dirty="0" err="1"/>
              <a:t>: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Yorumlar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nelerdir ve bunu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Python'da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nasıl yazıyorsunuz? </a:t>
            </a:r>
          </a:p>
          <a:p>
            <a:pPr algn="just"/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kodun kendisi net olmadığında, yorumlar kodu açıklamak için kullanılır.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yorumları yok sayar ve bu nedenle orada kod yürütmez veya düz İngilizce cümleler için sözdizimi hataları oluşturmaz.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Python'da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yorumlar # karakteriyle başlar. '#' karakteri, sonraki tüm karakterleri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Python'un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yaptığı yorum formuna dönüştürür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819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tr-TR" dirty="0"/>
          </a:p>
          <a:p>
            <a:pPr algn="just">
              <a:buFont typeface="Wingdings" pitchFamily="2" charset="2"/>
              <a:buChar char="Ø"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unlike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programmatically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Python'da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nedir? Belge dizileri - normal yorumların aksine - belgeledikleri işlevin veya modülün bir özelliği olarak saklanır, yani bunlara programlı olarak erişebilirsiniz.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açıklayıcı bir kod metni olarak çalışır ve </a:t>
            </a:r>
            <a:r>
              <a:rPr lang="tr-TR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üçlü tırnak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işaretleri arasında yazılmalıdır.</a:t>
            </a: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https://www.python.org/dev/peps/pep-0257/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2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1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1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1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tr-TR" sz="31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1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tr-TR" sz="31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dirty="0">
                <a:highlight>
                  <a:srgbClr val="FFFF00"/>
                </a:highlight>
              </a:rPr>
            </a:br>
            <a:endParaRPr lang="tr-TR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x, y, z = 1, 22, 333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x_y_z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1_234_567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1234567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x y z = 111 222 333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2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dirty="0"/>
          </a:p>
          <a:p>
            <a:pPr algn="just">
              <a:buFont typeface="Wingdings" pitchFamily="2" charset="2"/>
              <a:buChar char="v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TV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7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4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38" y="1418240"/>
            <a:ext cx="6767562" cy="3380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ctr">
              <a:buFont typeface="Wingdings" pitchFamily="2" charset="2"/>
              <a:buChar char="ü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8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D86D-BC61-6343-B36B-06E313E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8" y="317500"/>
            <a:ext cx="6551712" cy="995915"/>
          </a:xfrm>
        </p:spPr>
        <p:txBody>
          <a:bodyPr>
            <a:noAutofit/>
          </a:bodyPr>
          <a:lstStyle/>
          <a:p>
            <a:pPr algn="ctr"/>
            <a: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tr-TR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tr-T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CAA7D-7CEE-D247-8F3A-BF993F8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algn="just" fontAlgn="ctr">
              <a:buFont typeface="Wingdings" pitchFamily="2" charset="2"/>
              <a:buChar char="ü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ctr">
              <a:buFont typeface="Wingdings" pitchFamily="2" charset="2"/>
              <a:buChar char="ü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ctr">
              <a:buFont typeface="Wingdings" pitchFamily="2" charset="2"/>
              <a:buChar char="ü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 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1144</Words>
  <Application>Microsoft Macintosh PowerPoint</Application>
  <PresentationFormat>Özel</PresentationFormat>
  <Paragraphs>109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Teması</vt:lpstr>
      <vt:lpstr>PowerPoint Sunusu</vt:lpstr>
      <vt:lpstr>                 What is Python? </vt:lpstr>
      <vt:lpstr> What is PEP 8?</vt:lpstr>
      <vt:lpstr>                 What What are the comments and how do you write it in Python? is Python? </vt:lpstr>
      <vt:lpstr>                 What is What is docstring in Python? Python? </vt:lpstr>
      <vt:lpstr>                 Which of the following is an invalid statement? </vt:lpstr>
      <vt:lpstr>                  Describe the Boolean types in detail?   </vt:lpstr>
      <vt:lpstr>                  What are the 'type conversion' and basic methods of that in Python?   </vt:lpstr>
      <vt:lpstr>                 What are the numerical data types in Python and their properties?  </vt:lpstr>
      <vt:lpstr>                 What is the 'variable' and how do you assign a value to it?  </vt:lpstr>
      <vt:lpstr>                 What is a boolean in Python?  </vt:lpstr>
      <vt:lpstr>What is the order of priority of the logical operators?</vt:lpstr>
      <vt:lpstr>What are the values evaluated to False when applied to a Boolean operator?</vt:lpstr>
      <vt:lpstr>There are several ways in Python that we use when processing and using string data structures. What are the most important of these:</vt:lpstr>
      <vt:lpstr> If you want to use multiple 'f-string formatting' lines without parentheses, what will be the other option that you can use?</vt:lpstr>
      <vt:lpstr>Whatare string.startswith() and string.endswith() method used for? Describe how?</vt:lpstr>
      <vt:lpstr>What is the output of print('%.5s' % x) if x = "HelloWorld!" ?</vt:lpstr>
      <vt:lpstr>What does the title() method do in Python?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Baris Sahin</dc:creator>
  <cp:lastModifiedBy>Baris Sahin</cp:lastModifiedBy>
  <cp:revision>3</cp:revision>
  <cp:lastPrinted>2022-02-20T20:20:29Z</cp:lastPrinted>
  <dcterms:created xsi:type="dcterms:W3CDTF">2022-02-20T20:12:06Z</dcterms:created>
  <dcterms:modified xsi:type="dcterms:W3CDTF">2022-02-21T13:35:06Z</dcterms:modified>
</cp:coreProperties>
</file>