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CB5E4F-5F18-4F3C-8BE0-17315AB109C6}">
  <a:tblStyle styleId="{75CB5E4F-5F18-4F3C-8BE0-17315AB109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{75CB5E4F-5F18-4F3C-8BE0-17315AB109C6}</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{75CB5E4F-5F18-4F3C-8BE0-17315AB109C6}</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{75CB5E4F-5F18-4F3C-8BE0-17315AB109C6}</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