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213B7D-D96F-420E-B40A-4E7FC6868B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project-bollamr2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22D43E-8481-41C7-BCE1-0688C8C3E4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15/12/2020 09:19:00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" name="slide2">
            <a:extLst>
              <a:ext uri="{FF2B5EF4-FFF2-40B4-BE49-F238E27FC236}">
                <a16:creationId xmlns:a16="http://schemas.microsoft.com/office/drawing/2014/main" id="{00F0A29B-9E4F-4B2D-A351-1BABC7002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View" id="3" name="slide3">
            <a:extLst>
              <a:ext uri="{FF2B5EF4-FFF2-40B4-BE49-F238E27FC236}">
                <a16:creationId xmlns:a16="http://schemas.microsoft.com/office/drawing/2014/main" id="{0B2CEA24-932C-4426-B461-2E141C837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9"/>
            <a:ext cx="12192000" cy="68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" id="4" name="slide4">
            <a:extLst>
              <a:ext uri="{FF2B5EF4-FFF2-40B4-BE49-F238E27FC236}">
                <a16:creationId xmlns:a16="http://schemas.microsoft.com/office/drawing/2014/main" id="{130EA360-83A7-4121-9599-C85AC9EA22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4" y="0"/>
            <a:ext cx="11034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Deaths" id="5" name="slide5">
            <a:extLst>
              <a:ext uri="{FF2B5EF4-FFF2-40B4-BE49-F238E27FC236}">
                <a16:creationId xmlns:a16="http://schemas.microsoft.com/office/drawing/2014/main" id="{D387B718-ADDA-478F-9EB1-023BE89D2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4" y="0"/>
            <a:ext cx="11034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Bar" id="6" name="slide6">
            <a:extLst>
              <a:ext uri="{FF2B5EF4-FFF2-40B4-BE49-F238E27FC236}">
                <a16:creationId xmlns:a16="http://schemas.microsoft.com/office/drawing/2014/main" id="{B844C9E3-C04D-48C3-8788-E39073A5A0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25" y="0"/>
            <a:ext cx="238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Deaths Bar" id="7" name="slide7">
            <a:extLst>
              <a:ext uri="{FF2B5EF4-FFF2-40B4-BE49-F238E27FC236}">
                <a16:creationId xmlns:a16="http://schemas.microsoft.com/office/drawing/2014/main" id="{C28E0EBD-1376-432C-9F24-F0F3D5D036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25" y="0"/>
            <a:ext cx="238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2020-12-15T00:19:05Z</dcterms:created>
  <dcterms:modified xsi:type="dcterms:W3CDTF">2020-12-15T00:19:05Z</dcterms:modified>
</cp:coreProperties>
</file>