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2D60A0C-5570-4D4B-954A-5E59B37A69C2}">
  <a:tblStyle styleId="{D2D60A0C-5570-4D4B-954A-5E59B37A69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 System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Masters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Brad Snyder, Thomas Walters, Mark Riemer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it?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 for coordinating activities for a workgroup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create project plans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from all projects are displayed in user’s task list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for visualization of project timeline through a Gannt chart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2455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Architecture/Technologies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856097" y="1690689"/>
            <a:ext cx="1658298" cy="348181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HTML/CSS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4616925" y="1690688"/>
            <a:ext cx="1658298" cy="348181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Pausch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7489311" y="1690688"/>
            <a:ext cx="1658298" cy="348181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5"/>
          <p:cNvCxnSpPr/>
          <p:nvPr/>
        </p:nvCxnSpPr>
        <p:spPr>
          <a:xfrm>
            <a:off x="3514395" y="2658795"/>
            <a:ext cx="110253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triangle"/>
            <a:tailEnd len="med" w="med" type="triangle"/>
          </a:ln>
        </p:spPr>
      </p:cxnSp>
      <p:cxnSp>
        <p:nvCxnSpPr>
          <p:cNvPr id="101" name="Google Shape;101;p15"/>
          <p:cNvCxnSpPr/>
          <p:nvPr/>
        </p:nvCxnSpPr>
        <p:spPr>
          <a:xfrm>
            <a:off x="3526115" y="4513392"/>
            <a:ext cx="110253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triangle"/>
            <a:tailEnd len="med" w="med" type="triangle"/>
          </a:ln>
        </p:spPr>
      </p:cxnSp>
      <p:cxnSp>
        <p:nvCxnSpPr>
          <p:cNvPr id="102" name="Google Shape;102;p15"/>
          <p:cNvCxnSpPr/>
          <p:nvPr/>
        </p:nvCxnSpPr>
        <p:spPr>
          <a:xfrm>
            <a:off x="6300187" y="3282721"/>
            <a:ext cx="120503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triangle"/>
            <a:tailEnd len="med" w="med" type="triangle"/>
          </a:ln>
        </p:spPr>
      </p:cxnSp>
      <p:sp>
        <p:nvSpPr>
          <p:cNvPr id="103" name="Google Shape;103;p15"/>
          <p:cNvSpPr txBox="1"/>
          <p:nvPr/>
        </p:nvSpPr>
        <p:spPr>
          <a:xfrm>
            <a:off x="6630832" y="2913389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718413" y="4144060"/>
            <a:ext cx="643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3701815" y="2315292"/>
            <a:ext cx="758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716733" y="4525111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Design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3399714" y="192927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{D2D60A0C-5570-4D4B-954A-5E59B37A69C2}</a:tableStyleId>
              </a:tblPr>
              <a:tblGrid>
                <a:gridCol w="1190650"/>
              </a:tblGrid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Projects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accent1"/>
                    </a:solidFill>
                  </a:tcPr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ID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ClientName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ProjectDescription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ProjectManager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ProjectStatus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ProjectType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DateCreated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DateCompleted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113" name="Google Shape;113;p16"/>
          <p:cNvGraphicFramePr/>
          <p:nvPr/>
        </p:nvGraphicFramePr>
        <p:xfrm>
          <a:off x="6668353" y="1887849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{D2D60A0C-5570-4D4B-954A-5E59B37A69C2}</a:tableStyleId>
              </a:tblPr>
              <a:tblGrid>
                <a:gridCol w="1190650"/>
              </a:tblGrid>
              <a:tr h="9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Tasks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accent1"/>
                    </a:solidFill>
                  </a:tcPr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ID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Project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TaskDescription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RespEmployee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Completed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StartDate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EndDate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CompletedDate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Comments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114" name="Google Shape;114;p16"/>
          <p:cNvGraphicFramePr/>
          <p:nvPr/>
        </p:nvGraphicFramePr>
        <p:xfrm>
          <a:off x="6668353" y="4350781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{D2D60A0C-5570-4D4B-954A-5E59B37A69C2}</a:tableStyleId>
              </a:tblPr>
              <a:tblGrid>
                <a:gridCol w="1190650"/>
              </a:tblGrid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Employee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accent1"/>
                    </a:solidFill>
                  </a:tcPr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ID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FirstName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LastName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ShortName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Email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115" name="Google Shape;115;p16"/>
          <p:cNvGraphicFramePr/>
          <p:nvPr/>
        </p:nvGraphicFramePr>
        <p:xfrm>
          <a:off x="3399714" y="5169567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{D2D60A0C-5570-4D4B-954A-5E59B37A69C2}</a:tableStyleId>
              </a:tblPr>
              <a:tblGrid>
                <a:gridCol w="1190650"/>
              </a:tblGrid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Types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accent1"/>
                    </a:solidFill>
                  </a:tcPr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ID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Description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116" name="Google Shape;116;p16"/>
          <p:cNvGraphicFramePr/>
          <p:nvPr/>
        </p:nvGraphicFramePr>
        <p:xfrm>
          <a:off x="3399714" y="4350781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{D2D60A0C-5570-4D4B-954A-5E59B37A69C2}</a:tableStyleId>
              </a:tblPr>
              <a:tblGrid>
                <a:gridCol w="1190650"/>
              </a:tblGrid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Status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accent1"/>
                    </a:solidFill>
                  </a:tcPr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ID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Description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cxnSp>
        <p:nvCxnSpPr>
          <p:cNvPr id="117" name="Google Shape;117;p16"/>
          <p:cNvCxnSpPr/>
          <p:nvPr/>
        </p:nvCxnSpPr>
        <p:spPr>
          <a:xfrm rot="10800000">
            <a:off x="4590254" y="2224711"/>
            <a:ext cx="2078100" cy="15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8" name="Google Shape;118;p16"/>
          <p:cNvCxnSpPr/>
          <p:nvPr/>
        </p:nvCxnSpPr>
        <p:spPr>
          <a:xfrm rot="10800000">
            <a:off x="4590253" y="2731193"/>
            <a:ext cx="2078100" cy="1904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4590352" y="2968458"/>
            <a:ext cx="3205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0" name="Google Shape;120;p16"/>
          <p:cNvCxnSpPr/>
          <p:nvPr/>
        </p:nvCxnSpPr>
        <p:spPr>
          <a:xfrm>
            <a:off x="4590352" y="4635293"/>
            <a:ext cx="3205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1" name="Google Shape;121;p16"/>
          <p:cNvCxnSpPr/>
          <p:nvPr/>
        </p:nvCxnSpPr>
        <p:spPr>
          <a:xfrm>
            <a:off x="4910863" y="2968458"/>
            <a:ext cx="0" cy="166683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3079203" y="3120858"/>
            <a:ext cx="3205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3" name="Google Shape;123;p16"/>
          <p:cNvCxnSpPr/>
          <p:nvPr/>
        </p:nvCxnSpPr>
        <p:spPr>
          <a:xfrm>
            <a:off x="3073422" y="5457831"/>
            <a:ext cx="3205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4" name="Google Shape;124;p16"/>
          <p:cNvCxnSpPr/>
          <p:nvPr/>
        </p:nvCxnSpPr>
        <p:spPr>
          <a:xfrm>
            <a:off x="3079203" y="3120858"/>
            <a:ext cx="0" cy="233711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5" name="Google Shape;125;p16"/>
          <p:cNvCxnSpPr/>
          <p:nvPr/>
        </p:nvCxnSpPr>
        <p:spPr>
          <a:xfrm>
            <a:off x="7858991" y="2731191"/>
            <a:ext cx="3205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6" name="Google Shape;126;p16"/>
          <p:cNvCxnSpPr/>
          <p:nvPr/>
        </p:nvCxnSpPr>
        <p:spPr>
          <a:xfrm>
            <a:off x="7858990" y="4654121"/>
            <a:ext cx="3205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8179501" y="2755915"/>
            <a:ext cx="0" cy="18982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