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2" d="100"/>
          <a:sy n="102" d="100"/>
        </p:scale>
        <p:origin x="72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8BB0A-852A-4942-8571-AAD01EFAA17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66F0-D9F6-4483-B612-07257C48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Masters</a:t>
            </a:r>
          </a:p>
          <a:p>
            <a:r>
              <a:rPr lang="en-US" dirty="0" smtClean="0"/>
              <a:t>Brad Snyder, Thomas Walters, Mark Riemer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1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Entity/Relationship Diagram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00252"/>
              </p:ext>
            </p:extLst>
          </p:nvPr>
        </p:nvGraphicFramePr>
        <p:xfrm>
          <a:off x="1025003" y="1901975"/>
          <a:ext cx="1190638" cy="16532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63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Projects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ClientName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ProjectDescription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ProjectManager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ProjectStatus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ProjectType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DateCreated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DateCompleted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87742"/>
              </p:ext>
            </p:extLst>
          </p:nvPr>
        </p:nvGraphicFramePr>
        <p:xfrm>
          <a:off x="4293642" y="1860554"/>
          <a:ext cx="1190638" cy="18247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638"/>
              </a:tblGrid>
              <a:tr h="9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Tasks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Project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TaskDescription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RespEmployee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StartDate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EndDate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CompletedDate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Comments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8842"/>
              </p:ext>
            </p:extLst>
          </p:nvPr>
        </p:nvGraphicFramePr>
        <p:xfrm>
          <a:off x="4293642" y="4323486"/>
          <a:ext cx="1190638" cy="11071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63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Employee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FirstName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LastName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ShortName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Email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9140"/>
              </p:ext>
            </p:extLst>
          </p:nvPr>
        </p:nvGraphicFramePr>
        <p:xfrm>
          <a:off x="1025003" y="5142272"/>
          <a:ext cx="1190638" cy="5769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63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Types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44884"/>
              </p:ext>
            </p:extLst>
          </p:nvPr>
        </p:nvGraphicFramePr>
        <p:xfrm>
          <a:off x="1025003" y="4323486"/>
          <a:ext cx="1190638" cy="5690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63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Status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0800000">
            <a:off x="2215642" y="2197291"/>
            <a:ext cx="2078001" cy="1501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2215642" y="2703896"/>
            <a:ext cx="2078000" cy="19041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15641" y="2941163"/>
            <a:ext cx="32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5641" y="4607998"/>
            <a:ext cx="32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6152" y="2941163"/>
            <a:ext cx="0" cy="166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492" y="3093563"/>
            <a:ext cx="32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8711" y="5430536"/>
            <a:ext cx="32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4492" y="3093563"/>
            <a:ext cx="0" cy="233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84280" y="2703896"/>
            <a:ext cx="32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4279" y="4626826"/>
            <a:ext cx="320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04790" y="2728620"/>
            <a:ext cx="0" cy="1898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7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Management System</vt:lpstr>
      <vt:lpstr>Entity/Relationship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Riemer</dc:creator>
  <cp:lastModifiedBy>Mark Riemer</cp:lastModifiedBy>
  <cp:revision>5</cp:revision>
  <dcterms:created xsi:type="dcterms:W3CDTF">2016-05-02T15:07:57Z</dcterms:created>
  <dcterms:modified xsi:type="dcterms:W3CDTF">2016-05-03T02:18:07Z</dcterms:modified>
</cp:coreProperties>
</file>