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6" r:id="rId4"/>
    <p:sldId id="277" r:id="rId5"/>
    <p:sldId id="267" r:id="rId6"/>
    <p:sldId id="266" r:id="rId7"/>
    <p:sldId id="283" r:id="rId8"/>
    <p:sldId id="278" r:id="rId9"/>
    <p:sldId id="279" r:id="rId10"/>
    <p:sldId id="281" r:id="rId11"/>
    <p:sldId id="282" r:id="rId12"/>
    <p:sldId id="280" r:id="rId13"/>
    <p:sldId id="260" r:id="rId14"/>
    <p:sldId id="264" r:id="rId15"/>
    <p:sldId id="268" r:id="rId16"/>
    <p:sldId id="269" r:id="rId17"/>
    <p:sldId id="270" r:id="rId18"/>
    <p:sldId id="271" r:id="rId19"/>
    <p:sldId id="286" r:id="rId20"/>
    <p:sldId id="272" r:id="rId21"/>
    <p:sldId id="273" r:id="rId22"/>
    <p:sldId id="274" r:id="rId23"/>
    <p:sldId id="275" r:id="rId24"/>
    <p:sldId id="261" r:id="rId25"/>
    <p:sldId id="285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09" autoAdjust="0"/>
  </p:normalViewPr>
  <p:slideViewPr>
    <p:cSldViewPr snapToGrid="0" snapToObjects="1">
      <p:cViewPr>
        <p:scale>
          <a:sx n="85" d="100"/>
          <a:sy n="85" d="100"/>
        </p:scale>
        <p:origin x="-1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roupingMethodsSummary_all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Mid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All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All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roupingMethodsSummary_all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siz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siz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Hig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Hig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Hig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Hig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hammad\Desktop\GetAvgs\GetAvgs\bin\Debug\lastMi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 F1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Sheet1!$D$2:$H$2</c:f>
              <c:numCache>
                <c:formatCode>General</c:formatCode>
                <c:ptCount val="5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</c:numCache>
            </c:numRef>
          </c:cat>
          <c:val>
            <c:numRef>
              <c:f>Sheet1!$D$3:$H$3</c:f>
              <c:numCache>
                <c:formatCode>General</c:formatCode>
                <c:ptCount val="5"/>
                <c:pt idx="0">
                  <c:v>0.708</c:v>
                </c:pt>
                <c:pt idx="1">
                  <c:v>0.6864</c:v>
                </c:pt>
                <c:pt idx="2">
                  <c:v>0.6615</c:v>
                </c:pt>
                <c:pt idx="3">
                  <c:v>0.6416</c:v>
                </c:pt>
                <c:pt idx="4">
                  <c:v>0.6383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Cross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Sheet1!$D$2:$H$2</c:f>
              <c:numCache>
                <c:formatCode>General</c:formatCode>
                <c:ptCount val="5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</c:numCache>
            </c:numRef>
          </c:cat>
          <c:val>
            <c:numRef>
              <c:f>Sheet1!$D$4:$H$4</c:f>
              <c:numCache>
                <c:formatCode>General</c:formatCode>
                <c:ptCount val="5"/>
                <c:pt idx="0">
                  <c:v>0.7169</c:v>
                </c:pt>
                <c:pt idx="1">
                  <c:v>0.7152</c:v>
                </c:pt>
                <c:pt idx="2">
                  <c:v>0.7051</c:v>
                </c:pt>
                <c:pt idx="3">
                  <c:v>0.689</c:v>
                </c:pt>
                <c:pt idx="4">
                  <c:v>0.6828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Rand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Sheet1!$D$2:$H$2</c:f>
              <c:numCache>
                <c:formatCode>General</c:formatCode>
                <c:ptCount val="5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</c:numCache>
            </c:numRef>
          </c:cat>
          <c:val>
            <c:numRef>
              <c:f>Sheet1!$D$5:$H$5</c:f>
              <c:numCache>
                <c:formatCode>General</c:formatCode>
                <c:ptCount val="5"/>
                <c:pt idx="0">
                  <c:v>0.6885</c:v>
                </c:pt>
                <c:pt idx="1">
                  <c:v>0.6695</c:v>
                </c:pt>
                <c:pt idx="2">
                  <c:v>0.653</c:v>
                </c:pt>
                <c:pt idx="3">
                  <c:v>0.6436</c:v>
                </c:pt>
                <c:pt idx="4">
                  <c:v>0.6413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562648"/>
        <c:axId val="-2110405368"/>
      </c:lineChart>
      <c:catAx>
        <c:axId val="-210856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0405368"/>
        <c:crosses val="autoZero"/>
        <c:auto val="1"/>
        <c:lblAlgn val="ctr"/>
        <c:lblOffset val="100"/>
        <c:noMultiLvlLbl val="0"/>
      </c:catAx>
      <c:valAx>
        <c:axId val="-2110405368"/>
        <c:scaling>
          <c:orientation val="minMax"/>
          <c:min val="0.6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8562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794345264191642"/>
          <c:y val="0.0258611971350871"/>
          <c:w val="0.194518878347334"/>
          <c:h val="0.347764943778915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lastMid!$F$1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lastMid!$F$2:$F$51</c:f>
              <c:numCache>
                <c:formatCode>General</c:formatCode>
                <c:ptCount val="50"/>
                <c:pt idx="0">
                  <c:v>0.0892</c:v>
                </c:pt>
                <c:pt idx="1">
                  <c:v>0.0846</c:v>
                </c:pt>
                <c:pt idx="2">
                  <c:v>0.0883</c:v>
                </c:pt>
                <c:pt idx="3">
                  <c:v>0.092</c:v>
                </c:pt>
                <c:pt idx="4">
                  <c:v>0.0959</c:v>
                </c:pt>
                <c:pt idx="5">
                  <c:v>0.1002</c:v>
                </c:pt>
                <c:pt idx="6">
                  <c:v>0.1026</c:v>
                </c:pt>
                <c:pt idx="7">
                  <c:v>0.1045</c:v>
                </c:pt>
                <c:pt idx="8">
                  <c:v>0.1067</c:v>
                </c:pt>
                <c:pt idx="9">
                  <c:v>0.1094</c:v>
                </c:pt>
                <c:pt idx="10">
                  <c:v>0.1108</c:v>
                </c:pt>
                <c:pt idx="11">
                  <c:v>0.1127</c:v>
                </c:pt>
                <c:pt idx="12">
                  <c:v>0.1143</c:v>
                </c:pt>
                <c:pt idx="13">
                  <c:v>0.1156</c:v>
                </c:pt>
                <c:pt idx="14">
                  <c:v>0.1169</c:v>
                </c:pt>
                <c:pt idx="15">
                  <c:v>0.1179</c:v>
                </c:pt>
                <c:pt idx="16">
                  <c:v>0.1186</c:v>
                </c:pt>
                <c:pt idx="17">
                  <c:v>0.1194</c:v>
                </c:pt>
                <c:pt idx="18">
                  <c:v>0.12</c:v>
                </c:pt>
                <c:pt idx="19">
                  <c:v>0.1209</c:v>
                </c:pt>
                <c:pt idx="20">
                  <c:v>0.1212</c:v>
                </c:pt>
                <c:pt idx="21">
                  <c:v>0.1216</c:v>
                </c:pt>
                <c:pt idx="22">
                  <c:v>0.122</c:v>
                </c:pt>
                <c:pt idx="23">
                  <c:v>0.1224</c:v>
                </c:pt>
                <c:pt idx="24">
                  <c:v>0.1226</c:v>
                </c:pt>
                <c:pt idx="25">
                  <c:v>0.1227</c:v>
                </c:pt>
                <c:pt idx="26">
                  <c:v>0.123</c:v>
                </c:pt>
                <c:pt idx="27">
                  <c:v>0.1233</c:v>
                </c:pt>
                <c:pt idx="28">
                  <c:v>0.1235</c:v>
                </c:pt>
                <c:pt idx="29">
                  <c:v>0.1238</c:v>
                </c:pt>
                <c:pt idx="30">
                  <c:v>0.1239</c:v>
                </c:pt>
                <c:pt idx="31">
                  <c:v>0.1239</c:v>
                </c:pt>
                <c:pt idx="32">
                  <c:v>0.1242</c:v>
                </c:pt>
                <c:pt idx="33">
                  <c:v>0.1243</c:v>
                </c:pt>
                <c:pt idx="34">
                  <c:v>0.1243</c:v>
                </c:pt>
                <c:pt idx="35">
                  <c:v>0.1243</c:v>
                </c:pt>
                <c:pt idx="36">
                  <c:v>0.1244</c:v>
                </c:pt>
                <c:pt idx="37">
                  <c:v>0.1244</c:v>
                </c:pt>
                <c:pt idx="38">
                  <c:v>0.1244</c:v>
                </c:pt>
                <c:pt idx="39">
                  <c:v>0.1244</c:v>
                </c:pt>
                <c:pt idx="40">
                  <c:v>0.1244</c:v>
                </c:pt>
                <c:pt idx="41">
                  <c:v>0.1244</c:v>
                </c:pt>
                <c:pt idx="42">
                  <c:v>0.1244</c:v>
                </c:pt>
                <c:pt idx="43">
                  <c:v>0.1244</c:v>
                </c:pt>
                <c:pt idx="44">
                  <c:v>0.1244</c:v>
                </c:pt>
                <c:pt idx="45">
                  <c:v>0.1244</c:v>
                </c:pt>
                <c:pt idx="46">
                  <c:v>0.1244</c:v>
                </c:pt>
                <c:pt idx="47">
                  <c:v>0.1244</c:v>
                </c:pt>
                <c:pt idx="48">
                  <c:v>0.1244</c:v>
                </c:pt>
                <c:pt idx="49">
                  <c:v>0.1244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lastMid!$G$1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lastMid!$G$2:$G$51</c:f>
              <c:numCache>
                <c:formatCode>General</c:formatCode>
                <c:ptCount val="50"/>
                <c:pt idx="0">
                  <c:v>0.0892</c:v>
                </c:pt>
                <c:pt idx="1">
                  <c:v>0.1068</c:v>
                </c:pt>
                <c:pt idx="2">
                  <c:v>0.11</c:v>
                </c:pt>
                <c:pt idx="3">
                  <c:v>0.1103</c:v>
                </c:pt>
                <c:pt idx="4">
                  <c:v>0.1107</c:v>
                </c:pt>
                <c:pt idx="5">
                  <c:v>0.1103</c:v>
                </c:pt>
                <c:pt idx="6">
                  <c:v>0.1095</c:v>
                </c:pt>
                <c:pt idx="7">
                  <c:v>0.1088</c:v>
                </c:pt>
                <c:pt idx="8">
                  <c:v>0.1085</c:v>
                </c:pt>
                <c:pt idx="9">
                  <c:v>0.1084</c:v>
                </c:pt>
                <c:pt idx="10">
                  <c:v>0.1082</c:v>
                </c:pt>
                <c:pt idx="11">
                  <c:v>0.1081</c:v>
                </c:pt>
                <c:pt idx="12">
                  <c:v>0.108</c:v>
                </c:pt>
                <c:pt idx="13">
                  <c:v>0.1077</c:v>
                </c:pt>
                <c:pt idx="14">
                  <c:v>0.1078</c:v>
                </c:pt>
                <c:pt idx="15">
                  <c:v>0.1078</c:v>
                </c:pt>
                <c:pt idx="16">
                  <c:v>0.1078</c:v>
                </c:pt>
                <c:pt idx="17">
                  <c:v>0.1079</c:v>
                </c:pt>
                <c:pt idx="18">
                  <c:v>0.1078</c:v>
                </c:pt>
                <c:pt idx="19">
                  <c:v>0.108</c:v>
                </c:pt>
                <c:pt idx="20">
                  <c:v>0.108</c:v>
                </c:pt>
                <c:pt idx="21">
                  <c:v>0.108</c:v>
                </c:pt>
                <c:pt idx="22">
                  <c:v>0.108</c:v>
                </c:pt>
                <c:pt idx="23">
                  <c:v>0.1081</c:v>
                </c:pt>
                <c:pt idx="24">
                  <c:v>0.1081</c:v>
                </c:pt>
                <c:pt idx="25">
                  <c:v>0.108</c:v>
                </c:pt>
                <c:pt idx="26">
                  <c:v>0.108</c:v>
                </c:pt>
                <c:pt idx="27">
                  <c:v>0.1081</c:v>
                </c:pt>
                <c:pt idx="28">
                  <c:v>0.1081</c:v>
                </c:pt>
                <c:pt idx="29">
                  <c:v>0.1081</c:v>
                </c:pt>
                <c:pt idx="30">
                  <c:v>0.1082</c:v>
                </c:pt>
                <c:pt idx="31">
                  <c:v>0.1082</c:v>
                </c:pt>
                <c:pt idx="32">
                  <c:v>0.1082</c:v>
                </c:pt>
                <c:pt idx="33">
                  <c:v>0.1082</c:v>
                </c:pt>
                <c:pt idx="34">
                  <c:v>0.1082</c:v>
                </c:pt>
                <c:pt idx="35">
                  <c:v>0.1082</c:v>
                </c:pt>
                <c:pt idx="36">
                  <c:v>0.1082</c:v>
                </c:pt>
                <c:pt idx="37">
                  <c:v>0.1082</c:v>
                </c:pt>
                <c:pt idx="38">
                  <c:v>0.1082</c:v>
                </c:pt>
                <c:pt idx="39">
                  <c:v>0.1082</c:v>
                </c:pt>
                <c:pt idx="40">
                  <c:v>0.1082</c:v>
                </c:pt>
                <c:pt idx="41">
                  <c:v>0.1082</c:v>
                </c:pt>
                <c:pt idx="42">
                  <c:v>0.1082</c:v>
                </c:pt>
                <c:pt idx="43">
                  <c:v>0.1082</c:v>
                </c:pt>
                <c:pt idx="44">
                  <c:v>0.1082</c:v>
                </c:pt>
                <c:pt idx="45">
                  <c:v>0.1082</c:v>
                </c:pt>
                <c:pt idx="46">
                  <c:v>0.1082</c:v>
                </c:pt>
                <c:pt idx="47">
                  <c:v>0.1082</c:v>
                </c:pt>
                <c:pt idx="48">
                  <c:v>0.1082</c:v>
                </c:pt>
                <c:pt idx="49">
                  <c:v>0.1082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lastMid!$H$1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lastMid!$H$2:$H$51</c:f>
              <c:numCache>
                <c:formatCode>General</c:formatCode>
                <c:ptCount val="50"/>
                <c:pt idx="0">
                  <c:v>0.0952</c:v>
                </c:pt>
                <c:pt idx="1">
                  <c:v>0.1167</c:v>
                </c:pt>
                <c:pt idx="2">
                  <c:v>0.1271</c:v>
                </c:pt>
                <c:pt idx="3">
                  <c:v>0.1325</c:v>
                </c:pt>
                <c:pt idx="4">
                  <c:v>0.1361</c:v>
                </c:pt>
                <c:pt idx="5">
                  <c:v>0.1387</c:v>
                </c:pt>
                <c:pt idx="6">
                  <c:v>0.1403</c:v>
                </c:pt>
                <c:pt idx="7">
                  <c:v>0.141</c:v>
                </c:pt>
                <c:pt idx="8">
                  <c:v>0.1422</c:v>
                </c:pt>
                <c:pt idx="9">
                  <c:v>0.143</c:v>
                </c:pt>
                <c:pt idx="10">
                  <c:v>0.1439</c:v>
                </c:pt>
                <c:pt idx="11">
                  <c:v>0.1444</c:v>
                </c:pt>
                <c:pt idx="12">
                  <c:v>0.1449</c:v>
                </c:pt>
                <c:pt idx="13">
                  <c:v>0.1453</c:v>
                </c:pt>
                <c:pt idx="14">
                  <c:v>0.1456</c:v>
                </c:pt>
                <c:pt idx="15">
                  <c:v>0.1457</c:v>
                </c:pt>
                <c:pt idx="16">
                  <c:v>0.1458</c:v>
                </c:pt>
                <c:pt idx="17">
                  <c:v>0.1461</c:v>
                </c:pt>
                <c:pt idx="18">
                  <c:v>0.146</c:v>
                </c:pt>
                <c:pt idx="19">
                  <c:v>0.1462</c:v>
                </c:pt>
                <c:pt idx="20">
                  <c:v>0.1463</c:v>
                </c:pt>
                <c:pt idx="21">
                  <c:v>0.1464</c:v>
                </c:pt>
                <c:pt idx="22">
                  <c:v>0.1464</c:v>
                </c:pt>
                <c:pt idx="23">
                  <c:v>0.1466</c:v>
                </c:pt>
                <c:pt idx="24">
                  <c:v>0.1467</c:v>
                </c:pt>
                <c:pt idx="25">
                  <c:v>0.1468</c:v>
                </c:pt>
                <c:pt idx="26">
                  <c:v>0.1468</c:v>
                </c:pt>
                <c:pt idx="27">
                  <c:v>0.1469</c:v>
                </c:pt>
                <c:pt idx="28">
                  <c:v>0.147</c:v>
                </c:pt>
                <c:pt idx="29">
                  <c:v>0.1469</c:v>
                </c:pt>
                <c:pt idx="30">
                  <c:v>0.147</c:v>
                </c:pt>
                <c:pt idx="31">
                  <c:v>0.147</c:v>
                </c:pt>
                <c:pt idx="32">
                  <c:v>0.147</c:v>
                </c:pt>
                <c:pt idx="33">
                  <c:v>0.147</c:v>
                </c:pt>
                <c:pt idx="34">
                  <c:v>0.147</c:v>
                </c:pt>
                <c:pt idx="35">
                  <c:v>0.147</c:v>
                </c:pt>
                <c:pt idx="36">
                  <c:v>0.147</c:v>
                </c:pt>
                <c:pt idx="37">
                  <c:v>0.1471</c:v>
                </c:pt>
                <c:pt idx="38">
                  <c:v>0.1472</c:v>
                </c:pt>
                <c:pt idx="39">
                  <c:v>0.1472</c:v>
                </c:pt>
                <c:pt idx="40">
                  <c:v>0.1472</c:v>
                </c:pt>
                <c:pt idx="41">
                  <c:v>0.1472</c:v>
                </c:pt>
                <c:pt idx="42">
                  <c:v>0.1472</c:v>
                </c:pt>
                <c:pt idx="43">
                  <c:v>0.1472</c:v>
                </c:pt>
                <c:pt idx="44">
                  <c:v>0.1472</c:v>
                </c:pt>
                <c:pt idx="45">
                  <c:v>0.1472</c:v>
                </c:pt>
                <c:pt idx="46">
                  <c:v>0.1472</c:v>
                </c:pt>
                <c:pt idx="47">
                  <c:v>0.1472</c:v>
                </c:pt>
                <c:pt idx="48">
                  <c:v>0.1472</c:v>
                </c:pt>
                <c:pt idx="49">
                  <c:v>0.1472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lastMid!$I$1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lastMid!$I$2:$I$51</c:f>
              <c:numCache>
                <c:formatCode>General</c:formatCode>
                <c:ptCount val="50"/>
                <c:pt idx="0">
                  <c:v>0.1594</c:v>
                </c:pt>
                <c:pt idx="1">
                  <c:v>0.1559</c:v>
                </c:pt>
                <c:pt idx="2">
                  <c:v>0.1651</c:v>
                </c:pt>
                <c:pt idx="3">
                  <c:v>0.1725</c:v>
                </c:pt>
                <c:pt idx="4">
                  <c:v>0.1782</c:v>
                </c:pt>
                <c:pt idx="5">
                  <c:v>0.183</c:v>
                </c:pt>
                <c:pt idx="6">
                  <c:v>0.1846</c:v>
                </c:pt>
                <c:pt idx="7">
                  <c:v>0.1866</c:v>
                </c:pt>
                <c:pt idx="8">
                  <c:v>0.1894</c:v>
                </c:pt>
                <c:pt idx="9">
                  <c:v>0.1913</c:v>
                </c:pt>
                <c:pt idx="10">
                  <c:v>0.1932</c:v>
                </c:pt>
                <c:pt idx="11">
                  <c:v>0.1945</c:v>
                </c:pt>
                <c:pt idx="12">
                  <c:v>0.196</c:v>
                </c:pt>
                <c:pt idx="13">
                  <c:v>0.1971</c:v>
                </c:pt>
                <c:pt idx="14">
                  <c:v>0.1974</c:v>
                </c:pt>
                <c:pt idx="15">
                  <c:v>0.1981</c:v>
                </c:pt>
                <c:pt idx="16">
                  <c:v>0.1986</c:v>
                </c:pt>
                <c:pt idx="17">
                  <c:v>0.1992</c:v>
                </c:pt>
                <c:pt idx="18">
                  <c:v>0.199</c:v>
                </c:pt>
                <c:pt idx="19">
                  <c:v>0.1997</c:v>
                </c:pt>
                <c:pt idx="20">
                  <c:v>0.1998</c:v>
                </c:pt>
                <c:pt idx="21">
                  <c:v>0.2</c:v>
                </c:pt>
                <c:pt idx="22">
                  <c:v>0.2</c:v>
                </c:pt>
                <c:pt idx="23">
                  <c:v>0.2003</c:v>
                </c:pt>
                <c:pt idx="24">
                  <c:v>0.2004</c:v>
                </c:pt>
                <c:pt idx="25">
                  <c:v>0.2005</c:v>
                </c:pt>
                <c:pt idx="26">
                  <c:v>0.2006</c:v>
                </c:pt>
                <c:pt idx="27">
                  <c:v>0.2007</c:v>
                </c:pt>
                <c:pt idx="28">
                  <c:v>0.2009</c:v>
                </c:pt>
                <c:pt idx="29">
                  <c:v>0.201</c:v>
                </c:pt>
                <c:pt idx="30">
                  <c:v>0.2011</c:v>
                </c:pt>
                <c:pt idx="31">
                  <c:v>0.2011</c:v>
                </c:pt>
                <c:pt idx="32">
                  <c:v>0.2011</c:v>
                </c:pt>
                <c:pt idx="33">
                  <c:v>0.2012</c:v>
                </c:pt>
                <c:pt idx="34">
                  <c:v>0.2012</c:v>
                </c:pt>
                <c:pt idx="35">
                  <c:v>0.2013</c:v>
                </c:pt>
                <c:pt idx="36">
                  <c:v>0.2013</c:v>
                </c:pt>
                <c:pt idx="37">
                  <c:v>0.2013</c:v>
                </c:pt>
                <c:pt idx="38">
                  <c:v>0.2014</c:v>
                </c:pt>
                <c:pt idx="39">
                  <c:v>0.2014</c:v>
                </c:pt>
                <c:pt idx="40">
                  <c:v>0.2014</c:v>
                </c:pt>
                <c:pt idx="41">
                  <c:v>0.2014</c:v>
                </c:pt>
                <c:pt idx="42">
                  <c:v>0.2014</c:v>
                </c:pt>
                <c:pt idx="43">
                  <c:v>0.2014</c:v>
                </c:pt>
                <c:pt idx="44">
                  <c:v>0.2015</c:v>
                </c:pt>
                <c:pt idx="45">
                  <c:v>0.2015</c:v>
                </c:pt>
                <c:pt idx="46">
                  <c:v>0.2015</c:v>
                </c:pt>
                <c:pt idx="47">
                  <c:v>0.2015</c:v>
                </c:pt>
                <c:pt idx="48">
                  <c:v>0.2015</c:v>
                </c:pt>
                <c:pt idx="49">
                  <c:v>0.2015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lastMid!$J$1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lastMid!$J$2:$J$51</c:f>
              <c:numCache>
                <c:formatCode>General</c:formatCode>
                <c:ptCount val="50"/>
                <c:pt idx="0">
                  <c:v>0.1594</c:v>
                </c:pt>
                <c:pt idx="1">
                  <c:v>0.1301</c:v>
                </c:pt>
                <c:pt idx="2">
                  <c:v>0.1269</c:v>
                </c:pt>
                <c:pt idx="3">
                  <c:v>0.1266</c:v>
                </c:pt>
                <c:pt idx="4">
                  <c:v>0.1269</c:v>
                </c:pt>
                <c:pt idx="5">
                  <c:v>0.1278</c:v>
                </c:pt>
                <c:pt idx="6">
                  <c:v>0.1273</c:v>
                </c:pt>
                <c:pt idx="7">
                  <c:v>0.1266</c:v>
                </c:pt>
                <c:pt idx="8">
                  <c:v>0.1269</c:v>
                </c:pt>
                <c:pt idx="9">
                  <c:v>0.1275</c:v>
                </c:pt>
                <c:pt idx="10">
                  <c:v>0.1278</c:v>
                </c:pt>
                <c:pt idx="11">
                  <c:v>0.1282</c:v>
                </c:pt>
                <c:pt idx="12">
                  <c:v>0.1287</c:v>
                </c:pt>
                <c:pt idx="13">
                  <c:v>0.1291</c:v>
                </c:pt>
                <c:pt idx="14">
                  <c:v>0.1292</c:v>
                </c:pt>
                <c:pt idx="15">
                  <c:v>0.1296</c:v>
                </c:pt>
                <c:pt idx="16">
                  <c:v>0.13</c:v>
                </c:pt>
                <c:pt idx="17">
                  <c:v>0.1304</c:v>
                </c:pt>
                <c:pt idx="18">
                  <c:v>0.1304</c:v>
                </c:pt>
                <c:pt idx="19">
                  <c:v>0.1305</c:v>
                </c:pt>
                <c:pt idx="20">
                  <c:v>0.1307</c:v>
                </c:pt>
                <c:pt idx="21">
                  <c:v>0.131</c:v>
                </c:pt>
                <c:pt idx="22">
                  <c:v>0.1309</c:v>
                </c:pt>
                <c:pt idx="23">
                  <c:v>0.1312</c:v>
                </c:pt>
                <c:pt idx="24">
                  <c:v>0.1314</c:v>
                </c:pt>
                <c:pt idx="25">
                  <c:v>0.1314</c:v>
                </c:pt>
                <c:pt idx="26">
                  <c:v>0.1314</c:v>
                </c:pt>
                <c:pt idx="27">
                  <c:v>0.1316</c:v>
                </c:pt>
                <c:pt idx="28">
                  <c:v>0.1317</c:v>
                </c:pt>
                <c:pt idx="29">
                  <c:v>0.1317</c:v>
                </c:pt>
                <c:pt idx="30">
                  <c:v>0.1318</c:v>
                </c:pt>
                <c:pt idx="31">
                  <c:v>0.1318</c:v>
                </c:pt>
                <c:pt idx="32">
                  <c:v>0.1319</c:v>
                </c:pt>
                <c:pt idx="33">
                  <c:v>0.1319</c:v>
                </c:pt>
                <c:pt idx="34">
                  <c:v>0.1319</c:v>
                </c:pt>
                <c:pt idx="35">
                  <c:v>0.132</c:v>
                </c:pt>
                <c:pt idx="36">
                  <c:v>0.132</c:v>
                </c:pt>
                <c:pt idx="37">
                  <c:v>0.132</c:v>
                </c:pt>
                <c:pt idx="38">
                  <c:v>0.132</c:v>
                </c:pt>
                <c:pt idx="39">
                  <c:v>0.1321</c:v>
                </c:pt>
                <c:pt idx="40">
                  <c:v>0.1321</c:v>
                </c:pt>
                <c:pt idx="41">
                  <c:v>0.1321</c:v>
                </c:pt>
                <c:pt idx="42">
                  <c:v>0.1321</c:v>
                </c:pt>
                <c:pt idx="43">
                  <c:v>0.1321</c:v>
                </c:pt>
                <c:pt idx="44">
                  <c:v>0.1321</c:v>
                </c:pt>
                <c:pt idx="45">
                  <c:v>0.1321</c:v>
                </c:pt>
                <c:pt idx="46">
                  <c:v>0.1321</c:v>
                </c:pt>
                <c:pt idx="47">
                  <c:v>0.1321</c:v>
                </c:pt>
                <c:pt idx="48">
                  <c:v>0.1321</c:v>
                </c:pt>
                <c:pt idx="49">
                  <c:v>0.1321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7968728"/>
        <c:axId val="-2097964984"/>
      </c:lineChart>
      <c:catAx>
        <c:axId val="-2097968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964984"/>
        <c:crosses val="autoZero"/>
        <c:auto val="1"/>
        <c:lblAlgn val="ctr"/>
        <c:lblOffset val="100"/>
        <c:noMultiLvlLbl val="0"/>
      </c:catAx>
      <c:valAx>
        <c:axId val="-209796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968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46301646797"/>
          <c:y val="0.608753843394568"/>
          <c:w val="0.2610581676534"/>
          <c:h val="0.297494007100838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lastAll!$A$1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lastAll!$A$2:$A$11</c:f>
              <c:numCache>
                <c:formatCode>General</c:formatCode>
                <c:ptCount val="10"/>
                <c:pt idx="0">
                  <c:v>0.0717</c:v>
                </c:pt>
                <c:pt idx="1">
                  <c:v>0.4771</c:v>
                </c:pt>
                <c:pt idx="2">
                  <c:v>0.5607</c:v>
                </c:pt>
                <c:pt idx="3">
                  <c:v>0.5921</c:v>
                </c:pt>
                <c:pt idx="4">
                  <c:v>0.6057</c:v>
                </c:pt>
                <c:pt idx="5">
                  <c:v>0.6122</c:v>
                </c:pt>
                <c:pt idx="6">
                  <c:v>0.6153</c:v>
                </c:pt>
                <c:pt idx="7">
                  <c:v>0.6167</c:v>
                </c:pt>
                <c:pt idx="8">
                  <c:v>0.6172</c:v>
                </c:pt>
                <c:pt idx="9">
                  <c:v>0.6174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lastAll!$B$1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lastAll!$B$2:$B$11</c:f>
              <c:numCache>
                <c:formatCode>General</c:formatCode>
                <c:ptCount val="10"/>
                <c:pt idx="0">
                  <c:v>0.0717</c:v>
                </c:pt>
                <c:pt idx="1">
                  <c:v>0.2024</c:v>
                </c:pt>
                <c:pt idx="2">
                  <c:v>0.2705</c:v>
                </c:pt>
                <c:pt idx="3">
                  <c:v>0.3102</c:v>
                </c:pt>
                <c:pt idx="4">
                  <c:v>0.3328</c:v>
                </c:pt>
                <c:pt idx="5">
                  <c:v>0.3464</c:v>
                </c:pt>
                <c:pt idx="6">
                  <c:v>0.3537</c:v>
                </c:pt>
                <c:pt idx="7">
                  <c:v>0.3576</c:v>
                </c:pt>
                <c:pt idx="8">
                  <c:v>0.3592</c:v>
                </c:pt>
                <c:pt idx="9">
                  <c:v>0.3597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lastAll!$C$1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lastAll!$C$2:$C$11</c:f>
              <c:numCache>
                <c:formatCode>General</c:formatCode>
                <c:ptCount val="10"/>
                <c:pt idx="0">
                  <c:v>0.0717</c:v>
                </c:pt>
                <c:pt idx="1">
                  <c:v>0.0996</c:v>
                </c:pt>
                <c:pt idx="2">
                  <c:v>0.1099</c:v>
                </c:pt>
                <c:pt idx="3">
                  <c:v>0.1139</c:v>
                </c:pt>
                <c:pt idx="4">
                  <c:v>0.1163</c:v>
                </c:pt>
                <c:pt idx="5">
                  <c:v>0.1173</c:v>
                </c:pt>
                <c:pt idx="6">
                  <c:v>0.1177</c:v>
                </c:pt>
                <c:pt idx="7">
                  <c:v>0.118</c:v>
                </c:pt>
                <c:pt idx="8">
                  <c:v>0.1182</c:v>
                </c:pt>
                <c:pt idx="9">
                  <c:v>0.1183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lastAll!$D$1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lastAll!$D$2:$D$11</c:f>
              <c:numCache>
                <c:formatCode>General</c:formatCode>
                <c:ptCount val="10"/>
                <c:pt idx="0">
                  <c:v>0.0</c:v>
                </c:pt>
                <c:pt idx="1">
                  <c:v>0.132</c:v>
                </c:pt>
                <c:pt idx="2">
                  <c:v>0.174</c:v>
                </c:pt>
                <c:pt idx="3">
                  <c:v>0.1921</c:v>
                </c:pt>
                <c:pt idx="4">
                  <c:v>0.2002</c:v>
                </c:pt>
                <c:pt idx="5">
                  <c:v>0.2042</c:v>
                </c:pt>
                <c:pt idx="6">
                  <c:v>0.2063</c:v>
                </c:pt>
                <c:pt idx="7">
                  <c:v>0.2073</c:v>
                </c:pt>
                <c:pt idx="8">
                  <c:v>0.2078</c:v>
                </c:pt>
                <c:pt idx="9">
                  <c:v>0.2079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lastAll!$E$1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lastAll!$E$2:$E$11</c:f>
              <c:numCache>
                <c:formatCode>General</c:formatCode>
                <c:ptCount val="10"/>
                <c:pt idx="0">
                  <c:v>0.0</c:v>
                </c:pt>
                <c:pt idx="1">
                  <c:v>0.2107</c:v>
                </c:pt>
                <c:pt idx="2">
                  <c:v>0.2787</c:v>
                </c:pt>
                <c:pt idx="3">
                  <c:v>0.3077</c:v>
                </c:pt>
                <c:pt idx="4">
                  <c:v>0.3203</c:v>
                </c:pt>
                <c:pt idx="5">
                  <c:v>0.3263</c:v>
                </c:pt>
                <c:pt idx="6">
                  <c:v>0.3291</c:v>
                </c:pt>
                <c:pt idx="7">
                  <c:v>0.3304</c:v>
                </c:pt>
                <c:pt idx="8">
                  <c:v>0.3309</c:v>
                </c:pt>
                <c:pt idx="9">
                  <c:v>0.3309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7921816"/>
        <c:axId val="-2097918072"/>
      </c:lineChart>
      <c:catAx>
        <c:axId val="-20979218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918072"/>
        <c:crosses val="autoZero"/>
        <c:auto val="1"/>
        <c:lblAlgn val="ctr"/>
        <c:lblOffset val="100"/>
        <c:noMultiLvlLbl val="0"/>
      </c:catAx>
      <c:valAx>
        <c:axId val="-209791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921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762667714947129"/>
          <c:y val="0.012070073272091"/>
          <c:w val="0.254048586211141"/>
          <c:h val="0.294641938140085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lastAll!$F$1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lastAll!$F$2:$F$11</c:f>
              <c:numCache>
                <c:formatCode>General</c:formatCode>
                <c:ptCount val="10"/>
                <c:pt idx="0">
                  <c:v>0.0712</c:v>
                </c:pt>
                <c:pt idx="1">
                  <c:v>0.0732</c:v>
                </c:pt>
                <c:pt idx="2">
                  <c:v>0.075</c:v>
                </c:pt>
                <c:pt idx="3">
                  <c:v>0.0773</c:v>
                </c:pt>
                <c:pt idx="4">
                  <c:v>0.0788</c:v>
                </c:pt>
                <c:pt idx="5">
                  <c:v>0.0795</c:v>
                </c:pt>
                <c:pt idx="6">
                  <c:v>0.0802</c:v>
                </c:pt>
                <c:pt idx="7">
                  <c:v>0.0805</c:v>
                </c:pt>
                <c:pt idx="8">
                  <c:v>0.0807</c:v>
                </c:pt>
                <c:pt idx="9">
                  <c:v>0.0807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lastAll!$G$1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lastAll!$G$2:$G$11</c:f>
              <c:numCache>
                <c:formatCode>General</c:formatCode>
                <c:ptCount val="10"/>
                <c:pt idx="0">
                  <c:v>0.0712</c:v>
                </c:pt>
                <c:pt idx="1">
                  <c:v>0.0838</c:v>
                </c:pt>
                <c:pt idx="2">
                  <c:v>0.0856</c:v>
                </c:pt>
                <c:pt idx="3">
                  <c:v>0.0857</c:v>
                </c:pt>
                <c:pt idx="4">
                  <c:v>0.0856</c:v>
                </c:pt>
                <c:pt idx="5">
                  <c:v>0.0856</c:v>
                </c:pt>
                <c:pt idx="6">
                  <c:v>0.0855</c:v>
                </c:pt>
                <c:pt idx="7">
                  <c:v>0.0855</c:v>
                </c:pt>
                <c:pt idx="8">
                  <c:v>0.0855</c:v>
                </c:pt>
                <c:pt idx="9">
                  <c:v>0.0855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lastAll!$H$1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lastAll!$H$2:$H$11</c:f>
              <c:numCache>
                <c:formatCode>General</c:formatCode>
                <c:ptCount val="10"/>
                <c:pt idx="0">
                  <c:v>0.0712</c:v>
                </c:pt>
                <c:pt idx="1">
                  <c:v>0.0937</c:v>
                </c:pt>
                <c:pt idx="2">
                  <c:v>0.0996</c:v>
                </c:pt>
                <c:pt idx="3">
                  <c:v>0.1019</c:v>
                </c:pt>
                <c:pt idx="4">
                  <c:v>0.1032</c:v>
                </c:pt>
                <c:pt idx="5">
                  <c:v>0.1037</c:v>
                </c:pt>
                <c:pt idx="6">
                  <c:v>0.104</c:v>
                </c:pt>
                <c:pt idx="7">
                  <c:v>0.1042</c:v>
                </c:pt>
                <c:pt idx="8">
                  <c:v>0.1042</c:v>
                </c:pt>
                <c:pt idx="9">
                  <c:v>0.1043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lastAll!$I$1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lastAll!$I$2:$I$11</c:f>
              <c:numCache>
                <c:formatCode>General</c:formatCode>
                <c:ptCount val="10"/>
                <c:pt idx="0">
                  <c:v>0.1502</c:v>
                </c:pt>
                <c:pt idx="1">
                  <c:v>0.1664</c:v>
                </c:pt>
                <c:pt idx="2">
                  <c:v>0.1742</c:v>
                </c:pt>
                <c:pt idx="3">
                  <c:v>0.1775</c:v>
                </c:pt>
                <c:pt idx="4">
                  <c:v>0.1795</c:v>
                </c:pt>
                <c:pt idx="5">
                  <c:v>0.1804</c:v>
                </c:pt>
                <c:pt idx="6">
                  <c:v>0.1809</c:v>
                </c:pt>
                <c:pt idx="7">
                  <c:v>0.1807</c:v>
                </c:pt>
                <c:pt idx="8">
                  <c:v>0.1809</c:v>
                </c:pt>
                <c:pt idx="9">
                  <c:v>0.181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lastAll!$J$1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lastAll!$J$2:$J$11</c:f>
              <c:numCache>
                <c:formatCode>General</c:formatCode>
                <c:ptCount val="10"/>
                <c:pt idx="0">
                  <c:v>0.1502</c:v>
                </c:pt>
                <c:pt idx="1">
                  <c:v>0.1259</c:v>
                </c:pt>
                <c:pt idx="2">
                  <c:v>0.1234</c:v>
                </c:pt>
                <c:pt idx="3">
                  <c:v>0.1222</c:v>
                </c:pt>
                <c:pt idx="4">
                  <c:v>0.1218</c:v>
                </c:pt>
                <c:pt idx="5">
                  <c:v>0.1217</c:v>
                </c:pt>
                <c:pt idx="6">
                  <c:v>0.1215</c:v>
                </c:pt>
                <c:pt idx="7">
                  <c:v>0.1215</c:v>
                </c:pt>
                <c:pt idx="8">
                  <c:v>0.1216</c:v>
                </c:pt>
                <c:pt idx="9">
                  <c:v>0.1216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7875096"/>
        <c:axId val="-2097871352"/>
      </c:lineChart>
      <c:catAx>
        <c:axId val="-2097875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871352"/>
        <c:crosses val="autoZero"/>
        <c:auto val="1"/>
        <c:lblAlgn val="ctr"/>
        <c:lblOffset val="100"/>
        <c:noMultiLvlLbl val="0"/>
      </c:catAx>
      <c:valAx>
        <c:axId val="-209787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87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624814863347"/>
          <c:y val="0.612815539601667"/>
          <c:w val="0.2610581676534"/>
          <c:h val="0.3016198342854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 F1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Sheet1!$D$8:$H$8</c:f>
              <c:numCache>
                <c:formatCode>General</c:formatCode>
                <c:ptCount val="5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</c:numCache>
            </c:numRef>
          </c:cat>
          <c:val>
            <c:numRef>
              <c:f>Sheet1!$D$9:$H$9</c:f>
              <c:numCache>
                <c:formatCode>General</c:formatCode>
                <c:ptCount val="5"/>
                <c:pt idx="0">
                  <c:v>0.115</c:v>
                </c:pt>
                <c:pt idx="1">
                  <c:v>0.1167</c:v>
                </c:pt>
                <c:pt idx="2">
                  <c:v>0.1156</c:v>
                </c:pt>
                <c:pt idx="3">
                  <c:v>0.1156</c:v>
                </c:pt>
                <c:pt idx="4">
                  <c:v>0.115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Cross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Sheet1!$D$8:$H$8</c:f>
              <c:numCache>
                <c:formatCode>General</c:formatCode>
                <c:ptCount val="5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</c:numCache>
            </c:numRef>
          </c:cat>
          <c:val>
            <c:numRef>
              <c:f>Sheet1!$D$10:$H$10</c:f>
              <c:numCache>
                <c:formatCode>General</c:formatCode>
                <c:ptCount val="5"/>
                <c:pt idx="0">
                  <c:v>0.1183</c:v>
                </c:pt>
                <c:pt idx="1">
                  <c:v>0.1177</c:v>
                </c:pt>
                <c:pt idx="2">
                  <c:v>0.1158</c:v>
                </c:pt>
                <c:pt idx="3">
                  <c:v>0.1143</c:v>
                </c:pt>
                <c:pt idx="4">
                  <c:v>0.1135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Sheet1!$C$11</c:f>
              <c:strCache>
                <c:ptCount val="1"/>
                <c:pt idx="0">
                  <c:v>Rand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Sheet1!$D$8:$H$8</c:f>
              <c:numCache>
                <c:formatCode>General</c:formatCode>
                <c:ptCount val="5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</c:numCache>
            </c:numRef>
          </c:cat>
          <c:val>
            <c:numRef>
              <c:f>Sheet1!$D$11:$H$11</c:f>
              <c:numCache>
                <c:formatCode>General</c:formatCode>
                <c:ptCount val="5"/>
                <c:pt idx="0">
                  <c:v>0.1102</c:v>
                </c:pt>
                <c:pt idx="1">
                  <c:v>0.1111</c:v>
                </c:pt>
                <c:pt idx="2">
                  <c:v>0.1113</c:v>
                </c:pt>
                <c:pt idx="3">
                  <c:v>0.112</c:v>
                </c:pt>
                <c:pt idx="4">
                  <c:v>0.112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503832"/>
        <c:axId val="-2111175672"/>
      </c:lineChart>
      <c:catAx>
        <c:axId val="-210250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1175672"/>
        <c:crosses val="autoZero"/>
        <c:auto val="1"/>
        <c:lblAlgn val="ctr"/>
        <c:lblOffset val="100"/>
        <c:noMultiLvlLbl val="0"/>
      </c:catAx>
      <c:valAx>
        <c:axId val="-211117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2503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768361596782585"/>
          <c:y val="0.0388312633133889"/>
          <c:w val="0.220502545756391"/>
          <c:h val="0.32392570902297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 F1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'[1]100'!$A$2:$A$148</c:f>
              <c:numCache>
                <c:formatCode>General</c:formatCode>
                <c:ptCount val="147"/>
                <c:pt idx="0">
                  <c:v>0.47</c:v>
                </c:pt>
                <c:pt idx="1">
                  <c:v>0.6067</c:v>
                </c:pt>
                <c:pt idx="2">
                  <c:v>0.661</c:v>
                </c:pt>
                <c:pt idx="3">
                  <c:v>0.7093</c:v>
                </c:pt>
                <c:pt idx="4">
                  <c:v>0.7276</c:v>
                </c:pt>
                <c:pt idx="5">
                  <c:v>0.7455</c:v>
                </c:pt>
                <c:pt idx="6">
                  <c:v>0.7556</c:v>
                </c:pt>
                <c:pt idx="7">
                  <c:v>0.764</c:v>
                </c:pt>
                <c:pt idx="8">
                  <c:v>0.7675</c:v>
                </c:pt>
                <c:pt idx="9">
                  <c:v>0.7747</c:v>
                </c:pt>
                <c:pt idx="10">
                  <c:v>0.7807</c:v>
                </c:pt>
                <c:pt idx="11">
                  <c:v>0.783</c:v>
                </c:pt>
                <c:pt idx="12">
                  <c:v>0.7912</c:v>
                </c:pt>
                <c:pt idx="13">
                  <c:v>0.7945</c:v>
                </c:pt>
                <c:pt idx="14">
                  <c:v>0.7992</c:v>
                </c:pt>
                <c:pt idx="15">
                  <c:v>0.8026</c:v>
                </c:pt>
                <c:pt idx="16">
                  <c:v>0.8024</c:v>
                </c:pt>
                <c:pt idx="17">
                  <c:v>0.8032</c:v>
                </c:pt>
                <c:pt idx="18">
                  <c:v>0.806</c:v>
                </c:pt>
                <c:pt idx="19">
                  <c:v>0.8111</c:v>
                </c:pt>
                <c:pt idx="20">
                  <c:v>0.8127</c:v>
                </c:pt>
                <c:pt idx="21">
                  <c:v>0.8113</c:v>
                </c:pt>
                <c:pt idx="22">
                  <c:v>0.812</c:v>
                </c:pt>
                <c:pt idx="23">
                  <c:v>0.8142</c:v>
                </c:pt>
                <c:pt idx="24">
                  <c:v>0.814</c:v>
                </c:pt>
                <c:pt idx="25">
                  <c:v>0.8164</c:v>
                </c:pt>
                <c:pt idx="26">
                  <c:v>0.8193</c:v>
                </c:pt>
                <c:pt idx="27">
                  <c:v>0.8204</c:v>
                </c:pt>
                <c:pt idx="28">
                  <c:v>0.822</c:v>
                </c:pt>
                <c:pt idx="29">
                  <c:v>0.8226</c:v>
                </c:pt>
                <c:pt idx="30">
                  <c:v>0.8237</c:v>
                </c:pt>
                <c:pt idx="31">
                  <c:v>0.8235</c:v>
                </c:pt>
                <c:pt idx="32">
                  <c:v>0.8243</c:v>
                </c:pt>
                <c:pt idx="33">
                  <c:v>0.8236</c:v>
                </c:pt>
                <c:pt idx="34">
                  <c:v>0.8254</c:v>
                </c:pt>
                <c:pt idx="35">
                  <c:v>0.8274</c:v>
                </c:pt>
                <c:pt idx="36">
                  <c:v>0.8282</c:v>
                </c:pt>
                <c:pt idx="37">
                  <c:v>0.8279</c:v>
                </c:pt>
                <c:pt idx="38">
                  <c:v>0.8296</c:v>
                </c:pt>
                <c:pt idx="39">
                  <c:v>0.8296</c:v>
                </c:pt>
                <c:pt idx="40">
                  <c:v>0.8307</c:v>
                </c:pt>
                <c:pt idx="41">
                  <c:v>0.8323</c:v>
                </c:pt>
                <c:pt idx="42">
                  <c:v>0.8351</c:v>
                </c:pt>
                <c:pt idx="43">
                  <c:v>0.838</c:v>
                </c:pt>
                <c:pt idx="44">
                  <c:v>0.8384</c:v>
                </c:pt>
                <c:pt idx="45">
                  <c:v>0.84</c:v>
                </c:pt>
                <c:pt idx="46">
                  <c:v>0.8411</c:v>
                </c:pt>
                <c:pt idx="47">
                  <c:v>0.8437</c:v>
                </c:pt>
                <c:pt idx="48">
                  <c:v>0.8459</c:v>
                </c:pt>
                <c:pt idx="49">
                  <c:v>0.847</c:v>
                </c:pt>
                <c:pt idx="50">
                  <c:v>0.848</c:v>
                </c:pt>
                <c:pt idx="51">
                  <c:v>0.8489</c:v>
                </c:pt>
                <c:pt idx="52">
                  <c:v>0.8489</c:v>
                </c:pt>
                <c:pt idx="53">
                  <c:v>0.8509</c:v>
                </c:pt>
                <c:pt idx="54">
                  <c:v>0.8521</c:v>
                </c:pt>
                <c:pt idx="55">
                  <c:v>0.8517</c:v>
                </c:pt>
                <c:pt idx="56">
                  <c:v>0.8513</c:v>
                </c:pt>
                <c:pt idx="57">
                  <c:v>0.8518</c:v>
                </c:pt>
                <c:pt idx="58">
                  <c:v>0.8521</c:v>
                </c:pt>
                <c:pt idx="59">
                  <c:v>0.8519</c:v>
                </c:pt>
                <c:pt idx="60">
                  <c:v>0.8521</c:v>
                </c:pt>
                <c:pt idx="61">
                  <c:v>0.8527</c:v>
                </c:pt>
                <c:pt idx="62">
                  <c:v>0.8545</c:v>
                </c:pt>
                <c:pt idx="63">
                  <c:v>0.8552</c:v>
                </c:pt>
                <c:pt idx="64">
                  <c:v>0.8549</c:v>
                </c:pt>
                <c:pt idx="65">
                  <c:v>0.8556</c:v>
                </c:pt>
                <c:pt idx="66">
                  <c:v>0.8561</c:v>
                </c:pt>
                <c:pt idx="67">
                  <c:v>0.8569</c:v>
                </c:pt>
                <c:pt idx="68">
                  <c:v>0.8573</c:v>
                </c:pt>
                <c:pt idx="69">
                  <c:v>0.8584</c:v>
                </c:pt>
                <c:pt idx="70">
                  <c:v>0.8587</c:v>
                </c:pt>
                <c:pt idx="71">
                  <c:v>0.8592</c:v>
                </c:pt>
                <c:pt idx="72">
                  <c:v>0.86</c:v>
                </c:pt>
                <c:pt idx="73">
                  <c:v>0.8598</c:v>
                </c:pt>
                <c:pt idx="74">
                  <c:v>0.86</c:v>
                </c:pt>
                <c:pt idx="75">
                  <c:v>0.8602</c:v>
                </c:pt>
                <c:pt idx="76">
                  <c:v>0.8606</c:v>
                </c:pt>
                <c:pt idx="77">
                  <c:v>0.861</c:v>
                </c:pt>
                <c:pt idx="78">
                  <c:v>0.8613</c:v>
                </c:pt>
                <c:pt idx="79">
                  <c:v>0.8617</c:v>
                </c:pt>
                <c:pt idx="80">
                  <c:v>0.8622</c:v>
                </c:pt>
                <c:pt idx="81">
                  <c:v>0.8624</c:v>
                </c:pt>
                <c:pt idx="82">
                  <c:v>0.8624</c:v>
                </c:pt>
                <c:pt idx="83">
                  <c:v>0.8625</c:v>
                </c:pt>
                <c:pt idx="84">
                  <c:v>0.8628</c:v>
                </c:pt>
                <c:pt idx="85">
                  <c:v>0.8633</c:v>
                </c:pt>
                <c:pt idx="86">
                  <c:v>0.8635</c:v>
                </c:pt>
                <c:pt idx="87">
                  <c:v>0.8636</c:v>
                </c:pt>
                <c:pt idx="88">
                  <c:v>0.8646</c:v>
                </c:pt>
                <c:pt idx="89">
                  <c:v>0.8646</c:v>
                </c:pt>
                <c:pt idx="90">
                  <c:v>0.8648</c:v>
                </c:pt>
                <c:pt idx="91">
                  <c:v>0.8652</c:v>
                </c:pt>
                <c:pt idx="92">
                  <c:v>0.8652</c:v>
                </c:pt>
                <c:pt idx="93">
                  <c:v>0.8655</c:v>
                </c:pt>
                <c:pt idx="94">
                  <c:v>0.8659</c:v>
                </c:pt>
                <c:pt idx="95">
                  <c:v>0.8661</c:v>
                </c:pt>
                <c:pt idx="96">
                  <c:v>0.8669</c:v>
                </c:pt>
                <c:pt idx="97">
                  <c:v>0.8675</c:v>
                </c:pt>
                <c:pt idx="98">
                  <c:v>0.8675</c:v>
                </c:pt>
                <c:pt idx="99">
                  <c:v>0.8679</c:v>
                </c:pt>
                <c:pt idx="100">
                  <c:v>0.8681</c:v>
                </c:pt>
                <c:pt idx="101">
                  <c:v>0.8685</c:v>
                </c:pt>
                <c:pt idx="102">
                  <c:v>0.869</c:v>
                </c:pt>
                <c:pt idx="103">
                  <c:v>0.8693</c:v>
                </c:pt>
                <c:pt idx="104">
                  <c:v>0.8692</c:v>
                </c:pt>
                <c:pt idx="105">
                  <c:v>0.8691</c:v>
                </c:pt>
                <c:pt idx="106">
                  <c:v>0.8695</c:v>
                </c:pt>
                <c:pt idx="107">
                  <c:v>0.8699</c:v>
                </c:pt>
                <c:pt idx="108">
                  <c:v>0.8701</c:v>
                </c:pt>
                <c:pt idx="109">
                  <c:v>0.8697</c:v>
                </c:pt>
                <c:pt idx="110">
                  <c:v>0.8699</c:v>
                </c:pt>
                <c:pt idx="111">
                  <c:v>0.8701</c:v>
                </c:pt>
                <c:pt idx="112">
                  <c:v>0.8702</c:v>
                </c:pt>
                <c:pt idx="113">
                  <c:v>0.8701</c:v>
                </c:pt>
                <c:pt idx="114">
                  <c:v>0.8701</c:v>
                </c:pt>
                <c:pt idx="115">
                  <c:v>0.8703</c:v>
                </c:pt>
                <c:pt idx="116">
                  <c:v>0.8707</c:v>
                </c:pt>
                <c:pt idx="117">
                  <c:v>0.8709</c:v>
                </c:pt>
                <c:pt idx="118">
                  <c:v>0.8706</c:v>
                </c:pt>
                <c:pt idx="119">
                  <c:v>0.8706</c:v>
                </c:pt>
                <c:pt idx="120">
                  <c:v>0.8711</c:v>
                </c:pt>
                <c:pt idx="121">
                  <c:v>0.871</c:v>
                </c:pt>
                <c:pt idx="122">
                  <c:v>0.8706</c:v>
                </c:pt>
                <c:pt idx="123">
                  <c:v>0.8707</c:v>
                </c:pt>
                <c:pt idx="124">
                  <c:v>0.8707</c:v>
                </c:pt>
                <c:pt idx="125">
                  <c:v>0.8709</c:v>
                </c:pt>
                <c:pt idx="126">
                  <c:v>0.8707</c:v>
                </c:pt>
                <c:pt idx="127">
                  <c:v>0.8709</c:v>
                </c:pt>
                <c:pt idx="128">
                  <c:v>0.8709</c:v>
                </c:pt>
                <c:pt idx="129">
                  <c:v>0.8711</c:v>
                </c:pt>
                <c:pt idx="130">
                  <c:v>0.8708</c:v>
                </c:pt>
                <c:pt idx="131">
                  <c:v>0.8713</c:v>
                </c:pt>
                <c:pt idx="132">
                  <c:v>0.8714</c:v>
                </c:pt>
                <c:pt idx="133">
                  <c:v>0.8715</c:v>
                </c:pt>
                <c:pt idx="134">
                  <c:v>0.8717</c:v>
                </c:pt>
                <c:pt idx="135">
                  <c:v>0.8717</c:v>
                </c:pt>
                <c:pt idx="136">
                  <c:v>0.8718</c:v>
                </c:pt>
                <c:pt idx="137">
                  <c:v>0.8715</c:v>
                </c:pt>
                <c:pt idx="138">
                  <c:v>0.8718</c:v>
                </c:pt>
                <c:pt idx="139">
                  <c:v>0.8721</c:v>
                </c:pt>
                <c:pt idx="140">
                  <c:v>0.872</c:v>
                </c:pt>
                <c:pt idx="141">
                  <c:v>0.8723</c:v>
                </c:pt>
                <c:pt idx="142">
                  <c:v>0.8728</c:v>
                </c:pt>
                <c:pt idx="143">
                  <c:v>0.8729</c:v>
                </c:pt>
                <c:pt idx="144">
                  <c:v>0.8727</c:v>
                </c:pt>
                <c:pt idx="145">
                  <c:v>0.8727</c:v>
                </c:pt>
                <c:pt idx="146">
                  <c:v>0.8728</c:v>
                </c:pt>
              </c:numCache>
            </c:numRef>
          </c:val>
          <c:smooth val="0"/>
        </c:ser>
        <c:ser>
          <c:idx val="1"/>
          <c:order val="1"/>
          <c:tx>
            <c:v>200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'[1]200'!$A$1:$A$148</c:f>
              <c:numCache>
                <c:formatCode>General</c:formatCode>
                <c:ptCount val="148"/>
                <c:pt idx="0">
                  <c:v>0.0</c:v>
                </c:pt>
                <c:pt idx="1">
                  <c:v>0.0</c:v>
                </c:pt>
                <c:pt idx="2">
                  <c:v>0.3667</c:v>
                </c:pt>
                <c:pt idx="3">
                  <c:v>0.4803</c:v>
                </c:pt>
                <c:pt idx="4">
                  <c:v>0.5443</c:v>
                </c:pt>
                <c:pt idx="5">
                  <c:v>0.6029</c:v>
                </c:pt>
                <c:pt idx="6">
                  <c:v>0.6307</c:v>
                </c:pt>
                <c:pt idx="7">
                  <c:v>0.6466</c:v>
                </c:pt>
                <c:pt idx="8">
                  <c:v>0.6751</c:v>
                </c:pt>
                <c:pt idx="9">
                  <c:v>0.6912</c:v>
                </c:pt>
                <c:pt idx="10">
                  <c:v>0.7054</c:v>
                </c:pt>
                <c:pt idx="11">
                  <c:v>0.7184</c:v>
                </c:pt>
                <c:pt idx="12">
                  <c:v>0.7256</c:v>
                </c:pt>
                <c:pt idx="13">
                  <c:v>0.7305</c:v>
                </c:pt>
                <c:pt idx="14">
                  <c:v>0.738</c:v>
                </c:pt>
                <c:pt idx="15">
                  <c:v>0.7401</c:v>
                </c:pt>
                <c:pt idx="16">
                  <c:v>0.7451</c:v>
                </c:pt>
                <c:pt idx="17">
                  <c:v>0.7504</c:v>
                </c:pt>
                <c:pt idx="18">
                  <c:v>0.7569</c:v>
                </c:pt>
                <c:pt idx="19">
                  <c:v>0.7607</c:v>
                </c:pt>
                <c:pt idx="20">
                  <c:v>0.7669</c:v>
                </c:pt>
                <c:pt idx="21">
                  <c:v>0.7719</c:v>
                </c:pt>
                <c:pt idx="22">
                  <c:v>0.7733</c:v>
                </c:pt>
                <c:pt idx="23">
                  <c:v>0.7734</c:v>
                </c:pt>
                <c:pt idx="24">
                  <c:v>0.7763</c:v>
                </c:pt>
                <c:pt idx="25">
                  <c:v>0.7795</c:v>
                </c:pt>
                <c:pt idx="26">
                  <c:v>0.7819</c:v>
                </c:pt>
                <c:pt idx="27">
                  <c:v>0.7843</c:v>
                </c:pt>
                <c:pt idx="28">
                  <c:v>0.7863</c:v>
                </c:pt>
                <c:pt idx="29">
                  <c:v>0.7893</c:v>
                </c:pt>
                <c:pt idx="30">
                  <c:v>0.7916</c:v>
                </c:pt>
                <c:pt idx="31">
                  <c:v>0.7946</c:v>
                </c:pt>
                <c:pt idx="32">
                  <c:v>0.7945</c:v>
                </c:pt>
                <c:pt idx="33">
                  <c:v>0.794</c:v>
                </c:pt>
                <c:pt idx="34">
                  <c:v>0.7942</c:v>
                </c:pt>
                <c:pt idx="35">
                  <c:v>0.7954</c:v>
                </c:pt>
                <c:pt idx="36">
                  <c:v>0.7977</c:v>
                </c:pt>
                <c:pt idx="37">
                  <c:v>0.799</c:v>
                </c:pt>
                <c:pt idx="38">
                  <c:v>0.7997</c:v>
                </c:pt>
                <c:pt idx="39">
                  <c:v>0.8009</c:v>
                </c:pt>
                <c:pt idx="40">
                  <c:v>0.8016</c:v>
                </c:pt>
                <c:pt idx="41">
                  <c:v>0.8031</c:v>
                </c:pt>
                <c:pt idx="42">
                  <c:v>0.806</c:v>
                </c:pt>
                <c:pt idx="43">
                  <c:v>0.8087</c:v>
                </c:pt>
                <c:pt idx="44">
                  <c:v>0.8108</c:v>
                </c:pt>
                <c:pt idx="45">
                  <c:v>0.8124</c:v>
                </c:pt>
                <c:pt idx="46">
                  <c:v>0.8152</c:v>
                </c:pt>
                <c:pt idx="47">
                  <c:v>0.8157</c:v>
                </c:pt>
                <c:pt idx="48">
                  <c:v>0.8184</c:v>
                </c:pt>
                <c:pt idx="49">
                  <c:v>0.8197</c:v>
                </c:pt>
                <c:pt idx="50">
                  <c:v>0.8219</c:v>
                </c:pt>
                <c:pt idx="51">
                  <c:v>0.8227</c:v>
                </c:pt>
                <c:pt idx="52">
                  <c:v>0.8243</c:v>
                </c:pt>
                <c:pt idx="53">
                  <c:v>0.8242</c:v>
                </c:pt>
                <c:pt idx="54">
                  <c:v>0.8249</c:v>
                </c:pt>
                <c:pt idx="55">
                  <c:v>0.827</c:v>
                </c:pt>
                <c:pt idx="56">
                  <c:v>0.827</c:v>
                </c:pt>
                <c:pt idx="57">
                  <c:v>0.8274</c:v>
                </c:pt>
                <c:pt idx="58">
                  <c:v>0.8277</c:v>
                </c:pt>
                <c:pt idx="59">
                  <c:v>0.828</c:v>
                </c:pt>
                <c:pt idx="60">
                  <c:v>0.8291</c:v>
                </c:pt>
                <c:pt idx="61">
                  <c:v>0.8288</c:v>
                </c:pt>
                <c:pt idx="62">
                  <c:v>0.8291</c:v>
                </c:pt>
                <c:pt idx="63">
                  <c:v>0.8307</c:v>
                </c:pt>
                <c:pt idx="64">
                  <c:v>0.831</c:v>
                </c:pt>
                <c:pt idx="65">
                  <c:v>0.8317</c:v>
                </c:pt>
                <c:pt idx="66">
                  <c:v>0.8326</c:v>
                </c:pt>
                <c:pt idx="67">
                  <c:v>0.8336</c:v>
                </c:pt>
                <c:pt idx="68">
                  <c:v>0.835</c:v>
                </c:pt>
                <c:pt idx="69">
                  <c:v>0.836</c:v>
                </c:pt>
                <c:pt idx="70">
                  <c:v>0.8369</c:v>
                </c:pt>
                <c:pt idx="71">
                  <c:v>0.8375</c:v>
                </c:pt>
                <c:pt idx="72">
                  <c:v>0.8382</c:v>
                </c:pt>
                <c:pt idx="73">
                  <c:v>0.839</c:v>
                </c:pt>
                <c:pt idx="74">
                  <c:v>0.839</c:v>
                </c:pt>
                <c:pt idx="75">
                  <c:v>0.8389</c:v>
                </c:pt>
                <c:pt idx="76">
                  <c:v>0.8386</c:v>
                </c:pt>
                <c:pt idx="77">
                  <c:v>0.8389</c:v>
                </c:pt>
                <c:pt idx="78">
                  <c:v>0.8394</c:v>
                </c:pt>
                <c:pt idx="79">
                  <c:v>0.8399</c:v>
                </c:pt>
                <c:pt idx="80">
                  <c:v>0.8403</c:v>
                </c:pt>
                <c:pt idx="81">
                  <c:v>0.8407</c:v>
                </c:pt>
                <c:pt idx="82">
                  <c:v>0.8413</c:v>
                </c:pt>
                <c:pt idx="83">
                  <c:v>0.8408</c:v>
                </c:pt>
                <c:pt idx="84">
                  <c:v>0.8406</c:v>
                </c:pt>
                <c:pt idx="85">
                  <c:v>0.8411</c:v>
                </c:pt>
                <c:pt idx="86">
                  <c:v>0.8411</c:v>
                </c:pt>
                <c:pt idx="87">
                  <c:v>0.8412</c:v>
                </c:pt>
                <c:pt idx="88">
                  <c:v>0.8419</c:v>
                </c:pt>
                <c:pt idx="89">
                  <c:v>0.8428</c:v>
                </c:pt>
                <c:pt idx="90">
                  <c:v>0.8437</c:v>
                </c:pt>
                <c:pt idx="91">
                  <c:v>0.8438</c:v>
                </c:pt>
                <c:pt idx="92">
                  <c:v>0.8439</c:v>
                </c:pt>
                <c:pt idx="93">
                  <c:v>0.8442</c:v>
                </c:pt>
                <c:pt idx="94">
                  <c:v>0.8446</c:v>
                </c:pt>
                <c:pt idx="95">
                  <c:v>0.8454</c:v>
                </c:pt>
                <c:pt idx="96">
                  <c:v>0.8462</c:v>
                </c:pt>
                <c:pt idx="97">
                  <c:v>0.8468</c:v>
                </c:pt>
                <c:pt idx="98">
                  <c:v>0.8475</c:v>
                </c:pt>
                <c:pt idx="99">
                  <c:v>0.8474</c:v>
                </c:pt>
                <c:pt idx="100">
                  <c:v>0.848</c:v>
                </c:pt>
                <c:pt idx="101">
                  <c:v>0.8486</c:v>
                </c:pt>
                <c:pt idx="102">
                  <c:v>0.8488</c:v>
                </c:pt>
                <c:pt idx="103">
                  <c:v>0.8495</c:v>
                </c:pt>
                <c:pt idx="104">
                  <c:v>0.8497</c:v>
                </c:pt>
                <c:pt idx="105">
                  <c:v>0.8499</c:v>
                </c:pt>
                <c:pt idx="106">
                  <c:v>0.8496</c:v>
                </c:pt>
                <c:pt idx="107">
                  <c:v>0.8501</c:v>
                </c:pt>
                <c:pt idx="108">
                  <c:v>0.8504</c:v>
                </c:pt>
                <c:pt idx="109">
                  <c:v>0.8501</c:v>
                </c:pt>
                <c:pt idx="110">
                  <c:v>0.8498</c:v>
                </c:pt>
                <c:pt idx="111">
                  <c:v>0.8498</c:v>
                </c:pt>
                <c:pt idx="112">
                  <c:v>0.8498</c:v>
                </c:pt>
                <c:pt idx="113">
                  <c:v>0.85</c:v>
                </c:pt>
                <c:pt idx="114">
                  <c:v>0.85</c:v>
                </c:pt>
                <c:pt idx="115">
                  <c:v>0.8502</c:v>
                </c:pt>
                <c:pt idx="116">
                  <c:v>0.8505</c:v>
                </c:pt>
                <c:pt idx="117">
                  <c:v>0.8507</c:v>
                </c:pt>
                <c:pt idx="118">
                  <c:v>0.8509</c:v>
                </c:pt>
                <c:pt idx="119">
                  <c:v>0.8509</c:v>
                </c:pt>
                <c:pt idx="120">
                  <c:v>0.851</c:v>
                </c:pt>
                <c:pt idx="121">
                  <c:v>0.8513</c:v>
                </c:pt>
                <c:pt idx="122">
                  <c:v>0.8515</c:v>
                </c:pt>
                <c:pt idx="123">
                  <c:v>0.8519</c:v>
                </c:pt>
                <c:pt idx="124">
                  <c:v>0.8517</c:v>
                </c:pt>
                <c:pt idx="125">
                  <c:v>0.8516</c:v>
                </c:pt>
                <c:pt idx="126">
                  <c:v>0.8513</c:v>
                </c:pt>
                <c:pt idx="127">
                  <c:v>0.8514</c:v>
                </c:pt>
                <c:pt idx="128">
                  <c:v>0.8515</c:v>
                </c:pt>
                <c:pt idx="129">
                  <c:v>0.8515</c:v>
                </c:pt>
                <c:pt idx="130">
                  <c:v>0.8517</c:v>
                </c:pt>
                <c:pt idx="131">
                  <c:v>0.8514</c:v>
                </c:pt>
                <c:pt idx="132">
                  <c:v>0.852</c:v>
                </c:pt>
                <c:pt idx="133">
                  <c:v>0.8523</c:v>
                </c:pt>
                <c:pt idx="134">
                  <c:v>0.8524</c:v>
                </c:pt>
                <c:pt idx="135">
                  <c:v>0.8529</c:v>
                </c:pt>
                <c:pt idx="136">
                  <c:v>0.8532</c:v>
                </c:pt>
                <c:pt idx="137">
                  <c:v>0.8535</c:v>
                </c:pt>
                <c:pt idx="138">
                  <c:v>0.8534</c:v>
                </c:pt>
                <c:pt idx="139">
                  <c:v>0.8536</c:v>
                </c:pt>
                <c:pt idx="140">
                  <c:v>0.854</c:v>
                </c:pt>
                <c:pt idx="141">
                  <c:v>0.8541</c:v>
                </c:pt>
                <c:pt idx="142">
                  <c:v>0.8543</c:v>
                </c:pt>
                <c:pt idx="143">
                  <c:v>0.8542</c:v>
                </c:pt>
                <c:pt idx="144">
                  <c:v>0.8546</c:v>
                </c:pt>
                <c:pt idx="145">
                  <c:v>0.8544</c:v>
                </c:pt>
                <c:pt idx="146">
                  <c:v>0.8544</c:v>
                </c:pt>
              </c:numCache>
            </c:numRef>
          </c:val>
          <c:smooth val="0"/>
        </c:ser>
        <c:ser>
          <c:idx val="2"/>
          <c:order val="2"/>
          <c:tx>
            <c:v>300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'[1]300'!$A$1:$A$148</c:f>
              <c:numCache>
                <c:formatCode>General</c:formatCode>
                <c:ptCount val="148"/>
                <c:pt idx="0">
                  <c:v>0.0</c:v>
                </c:pt>
                <c:pt idx="1">
                  <c:v>0.04</c:v>
                </c:pt>
                <c:pt idx="2">
                  <c:v>0.4233</c:v>
                </c:pt>
                <c:pt idx="3">
                  <c:v>0.5003</c:v>
                </c:pt>
                <c:pt idx="4">
                  <c:v>0.5725</c:v>
                </c:pt>
                <c:pt idx="5">
                  <c:v>0.6396</c:v>
                </c:pt>
                <c:pt idx="6">
                  <c:v>0.6726</c:v>
                </c:pt>
                <c:pt idx="7">
                  <c:v>0.6896</c:v>
                </c:pt>
                <c:pt idx="8">
                  <c:v>0.7067</c:v>
                </c:pt>
                <c:pt idx="9">
                  <c:v>0.7196</c:v>
                </c:pt>
                <c:pt idx="10">
                  <c:v>0.7376</c:v>
                </c:pt>
                <c:pt idx="11">
                  <c:v>0.7484</c:v>
                </c:pt>
                <c:pt idx="12">
                  <c:v>0.7488</c:v>
                </c:pt>
                <c:pt idx="13">
                  <c:v>0.7524</c:v>
                </c:pt>
                <c:pt idx="14">
                  <c:v>0.7576</c:v>
                </c:pt>
                <c:pt idx="15">
                  <c:v>0.7599</c:v>
                </c:pt>
                <c:pt idx="16">
                  <c:v>0.7605</c:v>
                </c:pt>
                <c:pt idx="17">
                  <c:v>0.7659</c:v>
                </c:pt>
                <c:pt idx="18">
                  <c:v>0.7713</c:v>
                </c:pt>
                <c:pt idx="19">
                  <c:v>0.777</c:v>
                </c:pt>
                <c:pt idx="20">
                  <c:v>0.7814</c:v>
                </c:pt>
                <c:pt idx="21">
                  <c:v>0.7862</c:v>
                </c:pt>
                <c:pt idx="22">
                  <c:v>0.7847</c:v>
                </c:pt>
                <c:pt idx="23">
                  <c:v>0.7856</c:v>
                </c:pt>
                <c:pt idx="24">
                  <c:v>0.7884</c:v>
                </c:pt>
                <c:pt idx="25">
                  <c:v>0.7903</c:v>
                </c:pt>
                <c:pt idx="26">
                  <c:v>0.7928</c:v>
                </c:pt>
                <c:pt idx="27">
                  <c:v>0.7956</c:v>
                </c:pt>
                <c:pt idx="28">
                  <c:v>0.7971</c:v>
                </c:pt>
                <c:pt idx="29">
                  <c:v>0.799</c:v>
                </c:pt>
                <c:pt idx="30">
                  <c:v>0.8014</c:v>
                </c:pt>
                <c:pt idx="31">
                  <c:v>0.8026</c:v>
                </c:pt>
                <c:pt idx="32">
                  <c:v>0.8016</c:v>
                </c:pt>
                <c:pt idx="33">
                  <c:v>0.8025</c:v>
                </c:pt>
                <c:pt idx="34">
                  <c:v>0.8024</c:v>
                </c:pt>
                <c:pt idx="35">
                  <c:v>0.8036</c:v>
                </c:pt>
                <c:pt idx="36">
                  <c:v>0.8061</c:v>
                </c:pt>
                <c:pt idx="37">
                  <c:v>0.807</c:v>
                </c:pt>
                <c:pt idx="38">
                  <c:v>0.8072</c:v>
                </c:pt>
                <c:pt idx="39">
                  <c:v>0.8092</c:v>
                </c:pt>
                <c:pt idx="40">
                  <c:v>0.8091</c:v>
                </c:pt>
                <c:pt idx="41">
                  <c:v>0.8107</c:v>
                </c:pt>
                <c:pt idx="42">
                  <c:v>0.813</c:v>
                </c:pt>
                <c:pt idx="43">
                  <c:v>0.8177</c:v>
                </c:pt>
                <c:pt idx="44">
                  <c:v>0.819</c:v>
                </c:pt>
                <c:pt idx="45">
                  <c:v>0.8209</c:v>
                </c:pt>
                <c:pt idx="46">
                  <c:v>0.8234</c:v>
                </c:pt>
                <c:pt idx="47">
                  <c:v>0.824</c:v>
                </c:pt>
                <c:pt idx="48">
                  <c:v>0.8261</c:v>
                </c:pt>
                <c:pt idx="49">
                  <c:v>0.8277</c:v>
                </c:pt>
                <c:pt idx="50">
                  <c:v>0.83</c:v>
                </c:pt>
                <c:pt idx="51">
                  <c:v>0.8299</c:v>
                </c:pt>
                <c:pt idx="52">
                  <c:v>0.8312</c:v>
                </c:pt>
                <c:pt idx="53">
                  <c:v>0.832</c:v>
                </c:pt>
                <c:pt idx="54">
                  <c:v>0.8327</c:v>
                </c:pt>
                <c:pt idx="55">
                  <c:v>0.8349</c:v>
                </c:pt>
                <c:pt idx="56">
                  <c:v>0.8354</c:v>
                </c:pt>
                <c:pt idx="57">
                  <c:v>0.836</c:v>
                </c:pt>
                <c:pt idx="58">
                  <c:v>0.836</c:v>
                </c:pt>
                <c:pt idx="59">
                  <c:v>0.8356</c:v>
                </c:pt>
                <c:pt idx="60">
                  <c:v>0.8356</c:v>
                </c:pt>
                <c:pt idx="61">
                  <c:v>0.8359</c:v>
                </c:pt>
                <c:pt idx="62">
                  <c:v>0.8362</c:v>
                </c:pt>
                <c:pt idx="63">
                  <c:v>0.8375</c:v>
                </c:pt>
                <c:pt idx="64">
                  <c:v>0.8393</c:v>
                </c:pt>
                <c:pt idx="65">
                  <c:v>0.8399</c:v>
                </c:pt>
                <c:pt idx="66">
                  <c:v>0.8399</c:v>
                </c:pt>
                <c:pt idx="67">
                  <c:v>0.8401</c:v>
                </c:pt>
                <c:pt idx="68">
                  <c:v>0.8419</c:v>
                </c:pt>
                <c:pt idx="69">
                  <c:v>0.8424</c:v>
                </c:pt>
                <c:pt idx="70">
                  <c:v>0.8431</c:v>
                </c:pt>
                <c:pt idx="71">
                  <c:v>0.8437</c:v>
                </c:pt>
                <c:pt idx="72">
                  <c:v>0.8442</c:v>
                </c:pt>
                <c:pt idx="73">
                  <c:v>0.8452</c:v>
                </c:pt>
                <c:pt idx="74">
                  <c:v>0.845</c:v>
                </c:pt>
                <c:pt idx="75">
                  <c:v>0.8451</c:v>
                </c:pt>
                <c:pt idx="76">
                  <c:v>0.845</c:v>
                </c:pt>
                <c:pt idx="77">
                  <c:v>0.845</c:v>
                </c:pt>
                <c:pt idx="78">
                  <c:v>0.8456</c:v>
                </c:pt>
                <c:pt idx="79">
                  <c:v>0.8466</c:v>
                </c:pt>
                <c:pt idx="80">
                  <c:v>0.847</c:v>
                </c:pt>
                <c:pt idx="81">
                  <c:v>0.8474</c:v>
                </c:pt>
                <c:pt idx="82">
                  <c:v>0.8475</c:v>
                </c:pt>
                <c:pt idx="83">
                  <c:v>0.8475</c:v>
                </c:pt>
                <c:pt idx="84">
                  <c:v>0.847</c:v>
                </c:pt>
                <c:pt idx="85">
                  <c:v>0.8473</c:v>
                </c:pt>
                <c:pt idx="86">
                  <c:v>0.8473</c:v>
                </c:pt>
                <c:pt idx="87">
                  <c:v>0.8474</c:v>
                </c:pt>
                <c:pt idx="88">
                  <c:v>0.8481</c:v>
                </c:pt>
                <c:pt idx="89">
                  <c:v>0.8489</c:v>
                </c:pt>
                <c:pt idx="90">
                  <c:v>0.8492</c:v>
                </c:pt>
                <c:pt idx="91">
                  <c:v>0.8495</c:v>
                </c:pt>
                <c:pt idx="92">
                  <c:v>0.8499</c:v>
                </c:pt>
                <c:pt idx="93">
                  <c:v>0.8496</c:v>
                </c:pt>
                <c:pt idx="94">
                  <c:v>0.8498</c:v>
                </c:pt>
                <c:pt idx="95">
                  <c:v>0.8502</c:v>
                </c:pt>
                <c:pt idx="96">
                  <c:v>0.8505</c:v>
                </c:pt>
                <c:pt idx="97">
                  <c:v>0.8511</c:v>
                </c:pt>
                <c:pt idx="98">
                  <c:v>0.8518</c:v>
                </c:pt>
                <c:pt idx="99">
                  <c:v>0.8521</c:v>
                </c:pt>
                <c:pt idx="100">
                  <c:v>0.8529</c:v>
                </c:pt>
                <c:pt idx="101">
                  <c:v>0.8533</c:v>
                </c:pt>
                <c:pt idx="102">
                  <c:v>0.8536</c:v>
                </c:pt>
                <c:pt idx="103">
                  <c:v>0.8537</c:v>
                </c:pt>
                <c:pt idx="104">
                  <c:v>0.8539</c:v>
                </c:pt>
                <c:pt idx="105">
                  <c:v>0.8541</c:v>
                </c:pt>
                <c:pt idx="106">
                  <c:v>0.854</c:v>
                </c:pt>
                <c:pt idx="107">
                  <c:v>0.8542</c:v>
                </c:pt>
                <c:pt idx="108">
                  <c:v>0.8544</c:v>
                </c:pt>
                <c:pt idx="109">
                  <c:v>0.8544</c:v>
                </c:pt>
                <c:pt idx="110">
                  <c:v>0.854</c:v>
                </c:pt>
                <c:pt idx="111">
                  <c:v>0.8541</c:v>
                </c:pt>
                <c:pt idx="112">
                  <c:v>0.8542</c:v>
                </c:pt>
                <c:pt idx="113">
                  <c:v>0.8543</c:v>
                </c:pt>
                <c:pt idx="114">
                  <c:v>0.8548</c:v>
                </c:pt>
                <c:pt idx="115">
                  <c:v>0.855</c:v>
                </c:pt>
                <c:pt idx="116">
                  <c:v>0.8552</c:v>
                </c:pt>
                <c:pt idx="117">
                  <c:v>0.8555</c:v>
                </c:pt>
                <c:pt idx="118">
                  <c:v>0.8555</c:v>
                </c:pt>
                <c:pt idx="119">
                  <c:v>0.856</c:v>
                </c:pt>
                <c:pt idx="120">
                  <c:v>0.8559</c:v>
                </c:pt>
                <c:pt idx="121">
                  <c:v>0.8559</c:v>
                </c:pt>
                <c:pt idx="122">
                  <c:v>0.856</c:v>
                </c:pt>
                <c:pt idx="123">
                  <c:v>0.8564</c:v>
                </c:pt>
                <c:pt idx="124">
                  <c:v>0.8564</c:v>
                </c:pt>
                <c:pt idx="125">
                  <c:v>0.8556</c:v>
                </c:pt>
                <c:pt idx="126">
                  <c:v>0.8555</c:v>
                </c:pt>
                <c:pt idx="127">
                  <c:v>0.8553</c:v>
                </c:pt>
                <c:pt idx="128">
                  <c:v>0.8554</c:v>
                </c:pt>
                <c:pt idx="129">
                  <c:v>0.8554</c:v>
                </c:pt>
                <c:pt idx="130">
                  <c:v>0.8555</c:v>
                </c:pt>
                <c:pt idx="131">
                  <c:v>0.8557</c:v>
                </c:pt>
                <c:pt idx="132">
                  <c:v>0.8558</c:v>
                </c:pt>
                <c:pt idx="133">
                  <c:v>0.8563</c:v>
                </c:pt>
                <c:pt idx="134">
                  <c:v>0.856</c:v>
                </c:pt>
                <c:pt idx="135">
                  <c:v>0.8565</c:v>
                </c:pt>
                <c:pt idx="136">
                  <c:v>0.8562</c:v>
                </c:pt>
                <c:pt idx="137">
                  <c:v>0.8562</c:v>
                </c:pt>
                <c:pt idx="138">
                  <c:v>0.8563</c:v>
                </c:pt>
                <c:pt idx="139">
                  <c:v>0.8564</c:v>
                </c:pt>
                <c:pt idx="140">
                  <c:v>0.8568</c:v>
                </c:pt>
                <c:pt idx="141">
                  <c:v>0.8569</c:v>
                </c:pt>
                <c:pt idx="142">
                  <c:v>0.8573</c:v>
                </c:pt>
                <c:pt idx="143">
                  <c:v>0.8575</c:v>
                </c:pt>
                <c:pt idx="144">
                  <c:v>0.8577</c:v>
                </c:pt>
                <c:pt idx="145">
                  <c:v>0.8577</c:v>
                </c:pt>
                <c:pt idx="146">
                  <c:v>0.858</c:v>
                </c:pt>
              </c:numCache>
            </c:numRef>
          </c:val>
          <c:smooth val="0"/>
        </c:ser>
        <c:ser>
          <c:idx val="3"/>
          <c:order val="3"/>
          <c:tx>
            <c:v>400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'[1]400'!$A$1:$A$148</c:f>
              <c:numCache>
                <c:formatCode>General</c:formatCode>
                <c:ptCount val="148"/>
                <c:pt idx="0">
                  <c:v>0.0</c:v>
                </c:pt>
                <c:pt idx="1">
                  <c:v>0.15</c:v>
                </c:pt>
                <c:pt idx="2">
                  <c:v>0.4767</c:v>
                </c:pt>
                <c:pt idx="3">
                  <c:v>0.58</c:v>
                </c:pt>
                <c:pt idx="4">
                  <c:v>0.6305</c:v>
                </c:pt>
                <c:pt idx="5">
                  <c:v>0.6847</c:v>
                </c:pt>
                <c:pt idx="6">
                  <c:v>0.7068</c:v>
                </c:pt>
                <c:pt idx="7">
                  <c:v>0.723</c:v>
                </c:pt>
                <c:pt idx="8">
                  <c:v>0.7327</c:v>
                </c:pt>
                <c:pt idx="9">
                  <c:v>0.741</c:v>
                </c:pt>
                <c:pt idx="10">
                  <c:v>0.75</c:v>
                </c:pt>
                <c:pt idx="11">
                  <c:v>0.7584</c:v>
                </c:pt>
                <c:pt idx="12">
                  <c:v>0.7594</c:v>
                </c:pt>
                <c:pt idx="13">
                  <c:v>0.7614</c:v>
                </c:pt>
                <c:pt idx="14">
                  <c:v>0.7683</c:v>
                </c:pt>
                <c:pt idx="15">
                  <c:v>0.7735</c:v>
                </c:pt>
                <c:pt idx="16">
                  <c:v>0.7747</c:v>
                </c:pt>
                <c:pt idx="17">
                  <c:v>0.7785</c:v>
                </c:pt>
                <c:pt idx="18">
                  <c:v>0.781</c:v>
                </c:pt>
                <c:pt idx="19">
                  <c:v>0.783</c:v>
                </c:pt>
                <c:pt idx="20">
                  <c:v>0.7872</c:v>
                </c:pt>
                <c:pt idx="21">
                  <c:v>0.7904</c:v>
                </c:pt>
                <c:pt idx="22">
                  <c:v>0.7882</c:v>
                </c:pt>
                <c:pt idx="23">
                  <c:v>0.7873</c:v>
                </c:pt>
                <c:pt idx="24">
                  <c:v>0.7889</c:v>
                </c:pt>
                <c:pt idx="25">
                  <c:v>0.7885</c:v>
                </c:pt>
                <c:pt idx="26">
                  <c:v>0.7896</c:v>
                </c:pt>
                <c:pt idx="27">
                  <c:v>0.7929</c:v>
                </c:pt>
                <c:pt idx="28">
                  <c:v>0.7948</c:v>
                </c:pt>
                <c:pt idx="29">
                  <c:v>0.797</c:v>
                </c:pt>
                <c:pt idx="30">
                  <c:v>0.7976</c:v>
                </c:pt>
                <c:pt idx="31">
                  <c:v>0.7998</c:v>
                </c:pt>
                <c:pt idx="32">
                  <c:v>0.7992</c:v>
                </c:pt>
                <c:pt idx="33">
                  <c:v>0.7997</c:v>
                </c:pt>
                <c:pt idx="34">
                  <c:v>0.8007</c:v>
                </c:pt>
                <c:pt idx="35">
                  <c:v>0.8019</c:v>
                </c:pt>
                <c:pt idx="36">
                  <c:v>0.8047</c:v>
                </c:pt>
                <c:pt idx="37">
                  <c:v>0.8059</c:v>
                </c:pt>
                <c:pt idx="38">
                  <c:v>0.806</c:v>
                </c:pt>
                <c:pt idx="39">
                  <c:v>0.8071</c:v>
                </c:pt>
                <c:pt idx="40">
                  <c:v>0.8078</c:v>
                </c:pt>
                <c:pt idx="41">
                  <c:v>0.8082</c:v>
                </c:pt>
                <c:pt idx="42">
                  <c:v>0.81</c:v>
                </c:pt>
                <c:pt idx="43">
                  <c:v>0.811</c:v>
                </c:pt>
                <c:pt idx="44">
                  <c:v>0.8129</c:v>
                </c:pt>
                <c:pt idx="45">
                  <c:v>0.8141</c:v>
                </c:pt>
                <c:pt idx="46">
                  <c:v>0.8158</c:v>
                </c:pt>
                <c:pt idx="47">
                  <c:v>0.8162</c:v>
                </c:pt>
                <c:pt idx="48">
                  <c:v>0.8189</c:v>
                </c:pt>
                <c:pt idx="49">
                  <c:v>0.8192</c:v>
                </c:pt>
                <c:pt idx="50">
                  <c:v>0.8202</c:v>
                </c:pt>
                <c:pt idx="51">
                  <c:v>0.8207</c:v>
                </c:pt>
                <c:pt idx="52">
                  <c:v>0.8223</c:v>
                </c:pt>
                <c:pt idx="53">
                  <c:v>0.8226</c:v>
                </c:pt>
                <c:pt idx="54">
                  <c:v>0.8233</c:v>
                </c:pt>
                <c:pt idx="55">
                  <c:v>0.8245</c:v>
                </c:pt>
                <c:pt idx="56">
                  <c:v>0.824</c:v>
                </c:pt>
                <c:pt idx="57">
                  <c:v>0.8238</c:v>
                </c:pt>
                <c:pt idx="58">
                  <c:v>0.8239</c:v>
                </c:pt>
                <c:pt idx="59">
                  <c:v>0.8237</c:v>
                </c:pt>
                <c:pt idx="60">
                  <c:v>0.8246</c:v>
                </c:pt>
                <c:pt idx="61">
                  <c:v>0.8252</c:v>
                </c:pt>
                <c:pt idx="62">
                  <c:v>0.8259</c:v>
                </c:pt>
                <c:pt idx="63">
                  <c:v>0.827</c:v>
                </c:pt>
                <c:pt idx="64">
                  <c:v>0.8288</c:v>
                </c:pt>
                <c:pt idx="65">
                  <c:v>0.8292</c:v>
                </c:pt>
                <c:pt idx="66">
                  <c:v>0.8297</c:v>
                </c:pt>
                <c:pt idx="67">
                  <c:v>0.8297</c:v>
                </c:pt>
                <c:pt idx="68">
                  <c:v>0.8305</c:v>
                </c:pt>
                <c:pt idx="69">
                  <c:v>0.8309</c:v>
                </c:pt>
                <c:pt idx="70">
                  <c:v>0.8311</c:v>
                </c:pt>
                <c:pt idx="71">
                  <c:v>0.8317</c:v>
                </c:pt>
                <c:pt idx="72">
                  <c:v>0.832</c:v>
                </c:pt>
                <c:pt idx="73">
                  <c:v>0.8335</c:v>
                </c:pt>
                <c:pt idx="74">
                  <c:v>0.8335</c:v>
                </c:pt>
                <c:pt idx="75">
                  <c:v>0.8334</c:v>
                </c:pt>
                <c:pt idx="76">
                  <c:v>0.8335</c:v>
                </c:pt>
                <c:pt idx="77">
                  <c:v>0.8335</c:v>
                </c:pt>
                <c:pt idx="78">
                  <c:v>0.8342</c:v>
                </c:pt>
                <c:pt idx="79">
                  <c:v>0.8349</c:v>
                </c:pt>
                <c:pt idx="80">
                  <c:v>0.8359</c:v>
                </c:pt>
                <c:pt idx="81">
                  <c:v>0.8356</c:v>
                </c:pt>
                <c:pt idx="82">
                  <c:v>0.8361</c:v>
                </c:pt>
                <c:pt idx="83">
                  <c:v>0.8363</c:v>
                </c:pt>
                <c:pt idx="84">
                  <c:v>0.8356</c:v>
                </c:pt>
                <c:pt idx="85">
                  <c:v>0.8361</c:v>
                </c:pt>
                <c:pt idx="86">
                  <c:v>0.8358</c:v>
                </c:pt>
                <c:pt idx="87">
                  <c:v>0.8363</c:v>
                </c:pt>
                <c:pt idx="88">
                  <c:v>0.8367</c:v>
                </c:pt>
                <c:pt idx="89">
                  <c:v>0.8368</c:v>
                </c:pt>
                <c:pt idx="90">
                  <c:v>0.8376</c:v>
                </c:pt>
                <c:pt idx="91">
                  <c:v>0.8377</c:v>
                </c:pt>
                <c:pt idx="92">
                  <c:v>0.8383</c:v>
                </c:pt>
                <c:pt idx="93">
                  <c:v>0.8387</c:v>
                </c:pt>
                <c:pt idx="94">
                  <c:v>0.8391</c:v>
                </c:pt>
                <c:pt idx="95">
                  <c:v>0.8399</c:v>
                </c:pt>
                <c:pt idx="96">
                  <c:v>0.8405</c:v>
                </c:pt>
                <c:pt idx="97">
                  <c:v>0.8409</c:v>
                </c:pt>
                <c:pt idx="98">
                  <c:v>0.8413</c:v>
                </c:pt>
                <c:pt idx="99">
                  <c:v>0.8416</c:v>
                </c:pt>
                <c:pt idx="100">
                  <c:v>0.8421</c:v>
                </c:pt>
                <c:pt idx="101">
                  <c:v>0.8429</c:v>
                </c:pt>
                <c:pt idx="102">
                  <c:v>0.8429</c:v>
                </c:pt>
                <c:pt idx="103">
                  <c:v>0.843</c:v>
                </c:pt>
                <c:pt idx="104">
                  <c:v>0.8433</c:v>
                </c:pt>
                <c:pt idx="105">
                  <c:v>0.8432</c:v>
                </c:pt>
                <c:pt idx="106">
                  <c:v>0.8436</c:v>
                </c:pt>
                <c:pt idx="107">
                  <c:v>0.8439</c:v>
                </c:pt>
                <c:pt idx="108">
                  <c:v>0.8443</c:v>
                </c:pt>
                <c:pt idx="109">
                  <c:v>0.8442</c:v>
                </c:pt>
                <c:pt idx="110">
                  <c:v>0.844</c:v>
                </c:pt>
                <c:pt idx="111">
                  <c:v>0.8441</c:v>
                </c:pt>
                <c:pt idx="112">
                  <c:v>0.8437</c:v>
                </c:pt>
                <c:pt idx="113">
                  <c:v>0.8438</c:v>
                </c:pt>
                <c:pt idx="114">
                  <c:v>0.8441</c:v>
                </c:pt>
                <c:pt idx="115">
                  <c:v>0.8441</c:v>
                </c:pt>
                <c:pt idx="116">
                  <c:v>0.844</c:v>
                </c:pt>
                <c:pt idx="117">
                  <c:v>0.8448</c:v>
                </c:pt>
                <c:pt idx="118">
                  <c:v>0.8449</c:v>
                </c:pt>
                <c:pt idx="119">
                  <c:v>0.8451</c:v>
                </c:pt>
                <c:pt idx="120">
                  <c:v>0.8452</c:v>
                </c:pt>
                <c:pt idx="121">
                  <c:v>0.8451</c:v>
                </c:pt>
                <c:pt idx="122">
                  <c:v>0.8449</c:v>
                </c:pt>
                <c:pt idx="123">
                  <c:v>0.845</c:v>
                </c:pt>
                <c:pt idx="124">
                  <c:v>0.8448</c:v>
                </c:pt>
                <c:pt idx="125">
                  <c:v>0.8446</c:v>
                </c:pt>
                <c:pt idx="126">
                  <c:v>0.8445</c:v>
                </c:pt>
                <c:pt idx="127">
                  <c:v>0.8445</c:v>
                </c:pt>
                <c:pt idx="128">
                  <c:v>0.8444</c:v>
                </c:pt>
                <c:pt idx="129">
                  <c:v>0.8442</c:v>
                </c:pt>
                <c:pt idx="130">
                  <c:v>0.8443</c:v>
                </c:pt>
                <c:pt idx="131">
                  <c:v>0.8445</c:v>
                </c:pt>
                <c:pt idx="132">
                  <c:v>0.845</c:v>
                </c:pt>
                <c:pt idx="133">
                  <c:v>0.8455</c:v>
                </c:pt>
                <c:pt idx="134">
                  <c:v>0.8452</c:v>
                </c:pt>
                <c:pt idx="135">
                  <c:v>0.8456</c:v>
                </c:pt>
                <c:pt idx="136">
                  <c:v>0.8459</c:v>
                </c:pt>
                <c:pt idx="137">
                  <c:v>0.846</c:v>
                </c:pt>
                <c:pt idx="138">
                  <c:v>0.8462</c:v>
                </c:pt>
                <c:pt idx="139">
                  <c:v>0.8466</c:v>
                </c:pt>
                <c:pt idx="140">
                  <c:v>0.8469</c:v>
                </c:pt>
                <c:pt idx="141">
                  <c:v>0.8471</c:v>
                </c:pt>
                <c:pt idx="142">
                  <c:v>0.8472</c:v>
                </c:pt>
                <c:pt idx="143">
                  <c:v>0.8473</c:v>
                </c:pt>
                <c:pt idx="144">
                  <c:v>0.8474</c:v>
                </c:pt>
                <c:pt idx="145">
                  <c:v>0.8475</c:v>
                </c:pt>
                <c:pt idx="146">
                  <c:v>0.8476</c:v>
                </c:pt>
                <c:pt idx="147">
                  <c:v>0.8476</c:v>
                </c:pt>
              </c:numCache>
            </c:numRef>
          </c:val>
          <c:smooth val="0"/>
        </c:ser>
        <c:ser>
          <c:idx val="4"/>
          <c:order val="4"/>
          <c:tx>
            <c:v>500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'[1]500'!$A$2:$A$147</c:f>
              <c:numCache>
                <c:formatCode>General</c:formatCode>
                <c:ptCount val="146"/>
                <c:pt idx="0">
                  <c:v>0.0</c:v>
                </c:pt>
                <c:pt idx="1">
                  <c:v>0.3733</c:v>
                </c:pt>
                <c:pt idx="2">
                  <c:v>0.485</c:v>
                </c:pt>
                <c:pt idx="3">
                  <c:v>0.5459</c:v>
                </c:pt>
                <c:pt idx="4">
                  <c:v>0.605</c:v>
                </c:pt>
                <c:pt idx="5">
                  <c:v>0.6427</c:v>
                </c:pt>
                <c:pt idx="6">
                  <c:v>0.6651</c:v>
                </c:pt>
                <c:pt idx="7">
                  <c:v>0.6938</c:v>
                </c:pt>
                <c:pt idx="8">
                  <c:v>0.7079</c:v>
                </c:pt>
                <c:pt idx="9">
                  <c:v>0.7262</c:v>
                </c:pt>
                <c:pt idx="10">
                  <c:v>0.7358</c:v>
                </c:pt>
                <c:pt idx="11">
                  <c:v>0.7396</c:v>
                </c:pt>
                <c:pt idx="12">
                  <c:v>0.7454</c:v>
                </c:pt>
                <c:pt idx="13">
                  <c:v>0.7534</c:v>
                </c:pt>
                <c:pt idx="14">
                  <c:v>0.7602</c:v>
                </c:pt>
                <c:pt idx="15">
                  <c:v>0.7606</c:v>
                </c:pt>
                <c:pt idx="16">
                  <c:v>0.7671</c:v>
                </c:pt>
                <c:pt idx="17">
                  <c:v>0.77</c:v>
                </c:pt>
                <c:pt idx="18">
                  <c:v>0.773</c:v>
                </c:pt>
                <c:pt idx="19">
                  <c:v>0.779</c:v>
                </c:pt>
                <c:pt idx="20">
                  <c:v>0.7829</c:v>
                </c:pt>
                <c:pt idx="21">
                  <c:v>0.7843</c:v>
                </c:pt>
                <c:pt idx="22">
                  <c:v>0.7844</c:v>
                </c:pt>
                <c:pt idx="23">
                  <c:v>0.7868</c:v>
                </c:pt>
                <c:pt idx="24">
                  <c:v>0.7886</c:v>
                </c:pt>
                <c:pt idx="25">
                  <c:v>0.7922</c:v>
                </c:pt>
                <c:pt idx="26">
                  <c:v>0.7949</c:v>
                </c:pt>
                <c:pt idx="27">
                  <c:v>0.7951</c:v>
                </c:pt>
                <c:pt idx="28">
                  <c:v>0.7993</c:v>
                </c:pt>
                <c:pt idx="29">
                  <c:v>0.8014</c:v>
                </c:pt>
                <c:pt idx="30">
                  <c:v>0.8029</c:v>
                </c:pt>
                <c:pt idx="31">
                  <c:v>0.8028</c:v>
                </c:pt>
                <c:pt idx="32">
                  <c:v>0.8024</c:v>
                </c:pt>
                <c:pt idx="33">
                  <c:v>0.8025</c:v>
                </c:pt>
                <c:pt idx="34">
                  <c:v>0.8035</c:v>
                </c:pt>
                <c:pt idx="35">
                  <c:v>0.8053</c:v>
                </c:pt>
                <c:pt idx="36">
                  <c:v>0.8064</c:v>
                </c:pt>
                <c:pt idx="37">
                  <c:v>0.8079</c:v>
                </c:pt>
                <c:pt idx="38">
                  <c:v>0.8093</c:v>
                </c:pt>
                <c:pt idx="39">
                  <c:v>0.8105</c:v>
                </c:pt>
                <c:pt idx="40">
                  <c:v>0.8114</c:v>
                </c:pt>
                <c:pt idx="41">
                  <c:v>0.8136</c:v>
                </c:pt>
                <c:pt idx="42">
                  <c:v>0.8147</c:v>
                </c:pt>
                <c:pt idx="43">
                  <c:v>0.8166</c:v>
                </c:pt>
                <c:pt idx="44">
                  <c:v>0.8184</c:v>
                </c:pt>
                <c:pt idx="45">
                  <c:v>0.8204</c:v>
                </c:pt>
                <c:pt idx="46">
                  <c:v>0.8212</c:v>
                </c:pt>
                <c:pt idx="47">
                  <c:v>0.8227</c:v>
                </c:pt>
                <c:pt idx="48">
                  <c:v>0.8238</c:v>
                </c:pt>
                <c:pt idx="49">
                  <c:v>0.8255</c:v>
                </c:pt>
                <c:pt idx="50">
                  <c:v>0.8253</c:v>
                </c:pt>
                <c:pt idx="51">
                  <c:v>0.8271</c:v>
                </c:pt>
                <c:pt idx="52">
                  <c:v>0.8275</c:v>
                </c:pt>
                <c:pt idx="53">
                  <c:v>0.8285</c:v>
                </c:pt>
                <c:pt idx="54">
                  <c:v>0.8304</c:v>
                </c:pt>
                <c:pt idx="55">
                  <c:v>0.8306</c:v>
                </c:pt>
                <c:pt idx="56">
                  <c:v>0.8313</c:v>
                </c:pt>
                <c:pt idx="57">
                  <c:v>0.8316</c:v>
                </c:pt>
                <c:pt idx="58">
                  <c:v>0.8319</c:v>
                </c:pt>
                <c:pt idx="59">
                  <c:v>0.8324</c:v>
                </c:pt>
                <c:pt idx="60">
                  <c:v>0.8325</c:v>
                </c:pt>
                <c:pt idx="61">
                  <c:v>0.8332</c:v>
                </c:pt>
                <c:pt idx="62">
                  <c:v>0.8343</c:v>
                </c:pt>
                <c:pt idx="63">
                  <c:v>0.8355</c:v>
                </c:pt>
                <c:pt idx="64">
                  <c:v>0.8362</c:v>
                </c:pt>
                <c:pt idx="65">
                  <c:v>0.8365</c:v>
                </c:pt>
                <c:pt idx="66">
                  <c:v>0.8369</c:v>
                </c:pt>
                <c:pt idx="67">
                  <c:v>0.8379</c:v>
                </c:pt>
                <c:pt idx="68">
                  <c:v>0.8381</c:v>
                </c:pt>
                <c:pt idx="69">
                  <c:v>0.8386</c:v>
                </c:pt>
                <c:pt idx="70">
                  <c:v>0.8388</c:v>
                </c:pt>
                <c:pt idx="71">
                  <c:v>0.8389</c:v>
                </c:pt>
                <c:pt idx="72">
                  <c:v>0.8395</c:v>
                </c:pt>
                <c:pt idx="73">
                  <c:v>0.8397</c:v>
                </c:pt>
                <c:pt idx="74">
                  <c:v>0.8401</c:v>
                </c:pt>
                <c:pt idx="75">
                  <c:v>0.8394</c:v>
                </c:pt>
                <c:pt idx="76">
                  <c:v>0.84</c:v>
                </c:pt>
                <c:pt idx="77">
                  <c:v>0.8402</c:v>
                </c:pt>
                <c:pt idx="78">
                  <c:v>0.8405</c:v>
                </c:pt>
                <c:pt idx="79">
                  <c:v>0.8415</c:v>
                </c:pt>
                <c:pt idx="80">
                  <c:v>0.8419</c:v>
                </c:pt>
                <c:pt idx="81">
                  <c:v>0.8416</c:v>
                </c:pt>
                <c:pt idx="82">
                  <c:v>0.8419</c:v>
                </c:pt>
                <c:pt idx="83">
                  <c:v>0.8417</c:v>
                </c:pt>
                <c:pt idx="84">
                  <c:v>0.8416</c:v>
                </c:pt>
                <c:pt idx="85">
                  <c:v>0.8415</c:v>
                </c:pt>
                <c:pt idx="86">
                  <c:v>0.8417</c:v>
                </c:pt>
                <c:pt idx="87">
                  <c:v>0.8426</c:v>
                </c:pt>
                <c:pt idx="88">
                  <c:v>0.8433</c:v>
                </c:pt>
                <c:pt idx="89">
                  <c:v>0.8439</c:v>
                </c:pt>
                <c:pt idx="90">
                  <c:v>0.8443</c:v>
                </c:pt>
                <c:pt idx="91">
                  <c:v>0.8447</c:v>
                </c:pt>
                <c:pt idx="92">
                  <c:v>0.8452</c:v>
                </c:pt>
                <c:pt idx="93">
                  <c:v>0.8457</c:v>
                </c:pt>
                <c:pt idx="94">
                  <c:v>0.8462</c:v>
                </c:pt>
                <c:pt idx="95">
                  <c:v>0.847</c:v>
                </c:pt>
                <c:pt idx="96">
                  <c:v>0.8477</c:v>
                </c:pt>
                <c:pt idx="97">
                  <c:v>0.8479</c:v>
                </c:pt>
                <c:pt idx="98">
                  <c:v>0.8479</c:v>
                </c:pt>
                <c:pt idx="99">
                  <c:v>0.8484</c:v>
                </c:pt>
                <c:pt idx="100">
                  <c:v>0.849</c:v>
                </c:pt>
                <c:pt idx="101">
                  <c:v>0.8491</c:v>
                </c:pt>
                <c:pt idx="102">
                  <c:v>0.8494</c:v>
                </c:pt>
                <c:pt idx="103">
                  <c:v>0.85</c:v>
                </c:pt>
                <c:pt idx="104">
                  <c:v>0.8501</c:v>
                </c:pt>
                <c:pt idx="105">
                  <c:v>0.85</c:v>
                </c:pt>
                <c:pt idx="106">
                  <c:v>0.8501</c:v>
                </c:pt>
                <c:pt idx="107">
                  <c:v>0.8503</c:v>
                </c:pt>
                <c:pt idx="108">
                  <c:v>0.8505</c:v>
                </c:pt>
                <c:pt idx="109">
                  <c:v>0.8504</c:v>
                </c:pt>
                <c:pt idx="110">
                  <c:v>0.8506</c:v>
                </c:pt>
                <c:pt idx="111">
                  <c:v>0.8508</c:v>
                </c:pt>
                <c:pt idx="112">
                  <c:v>0.8509</c:v>
                </c:pt>
                <c:pt idx="113">
                  <c:v>0.8512</c:v>
                </c:pt>
                <c:pt idx="114">
                  <c:v>0.8512</c:v>
                </c:pt>
                <c:pt idx="115">
                  <c:v>0.8514</c:v>
                </c:pt>
                <c:pt idx="116">
                  <c:v>0.8518</c:v>
                </c:pt>
                <c:pt idx="117">
                  <c:v>0.8518</c:v>
                </c:pt>
                <c:pt idx="118">
                  <c:v>0.8523</c:v>
                </c:pt>
                <c:pt idx="119">
                  <c:v>0.8523</c:v>
                </c:pt>
                <c:pt idx="120">
                  <c:v>0.8521</c:v>
                </c:pt>
                <c:pt idx="121">
                  <c:v>0.852</c:v>
                </c:pt>
                <c:pt idx="122">
                  <c:v>0.8524</c:v>
                </c:pt>
                <c:pt idx="123">
                  <c:v>0.8526</c:v>
                </c:pt>
                <c:pt idx="124">
                  <c:v>0.8522</c:v>
                </c:pt>
                <c:pt idx="125">
                  <c:v>0.8519</c:v>
                </c:pt>
                <c:pt idx="126">
                  <c:v>0.852</c:v>
                </c:pt>
                <c:pt idx="127">
                  <c:v>0.8519</c:v>
                </c:pt>
                <c:pt idx="128">
                  <c:v>0.8516</c:v>
                </c:pt>
                <c:pt idx="129">
                  <c:v>0.8518</c:v>
                </c:pt>
                <c:pt idx="130">
                  <c:v>0.8517</c:v>
                </c:pt>
                <c:pt idx="131">
                  <c:v>0.852</c:v>
                </c:pt>
                <c:pt idx="132">
                  <c:v>0.8521</c:v>
                </c:pt>
                <c:pt idx="133">
                  <c:v>0.852</c:v>
                </c:pt>
                <c:pt idx="134">
                  <c:v>0.8521</c:v>
                </c:pt>
                <c:pt idx="135">
                  <c:v>0.852</c:v>
                </c:pt>
                <c:pt idx="136">
                  <c:v>0.8522</c:v>
                </c:pt>
                <c:pt idx="137">
                  <c:v>0.8521</c:v>
                </c:pt>
                <c:pt idx="138">
                  <c:v>0.8523</c:v>
                </c:pt>
                <c:pt idx="139">
                  <c:v>0.8525</c:v>
                </c:pt>
                <c:pt idx="140">
                  <c:v>0.8527</c:v>
                </c:pt>
                <c:pt idx="141">
                  <c:v>0.8527</c:v>
                </c:pt>
                <c:pt idx="142">
                  <c:v>0.8529</c:v>
                </c:pt>
                <c:pt idx="143">
                  <c:v>0.8529</c:v>
                </c:pt>
                <c:pt idx="144">
                  <c:v>0.8528</c:v>
                </c:pt>
                <c:pt idx="145">
                  <c:v>0.8527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389640"/>
        <c:axId val="-2101378888"/>
      </c:lineChart>
      <c:catAx>
        <c:axId val="-2101389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1378888"/>
        <c:crosses val="autoZero"/>
        <c:auto val="1"/>
        <c:lblAlgn val="ctr"/>
        <c:lblOffset val="100"/>
        <c:noMultiLvlLbl val="0"/>
      </c:catAx>
      <c:valAx>
        <c:axId val="-210137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138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936344556038"/>
          <c:y val="0.431920020414115"/>
          <c:w val="0.189174779273748"/>
          <c:h val="0.388395507592337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 F1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'[1]100'!$B$2:$B$148</c:f>
              <c:numCache>
                <c:formatCode>General</c:formatCode>
                <c:ptCount val="147"/>
                <c:pt idx="0">
                  <c:v>0.13</c:v>
                </c:pt>
                <c:pt idx="1">
                  <c:v>0.1567</c:v>
                </c:pt>
                <c:pt idx="2">
                  <c:v>0.167</c:v>
                </c:pt>
                <c:pt idx="3">
                  <c:v>0.1928</c:v>
                </c:pt>
                <c:pt idx="4">
                  <c:v>0.1973</c:v>
                </c:pt>
                <c:pt idx="5">
                  <c:v>0.2145</c:v>
                </c:pt>
                <c:pt idx="6">
                  <c:v>0.2204</c:v>
                </c:pt>
                <c:pt idx="7">
                  <c:v>0.2185</c:v>
                </c:pt>
                <c:pt idx="8">
                  <c:v>0.2234</c:v>
                </c:pt>
                <c:pt idx="9">
                  <c:v>0.2338</c:v>
                </c:pt>
                <c:pt idx="10">
                  <c:v>0.2353</c:v>
                </c:pt>
                <c:pt idx="11">
                  <c:v>0.2382</c:v>
                </c:pt>
                <c:pt idx="12">
                  <c:v>0.2473</c:v>
                </c:pt>
                <c:pt idx="13">
                  <c:v>0.2575</c:v>
                </c:pt>
                <c:pt idx="14">
                  <c:v>0.2592</c:v>
                </c:pt>
                <c:pt idx="15">
                  <c:v>0.2591</c:v>
                </c:pt>
                <c:pt idx="16">
                  <c:v>0.2617</c:v>
                </c:pt>
                <c:pt idx="17">
                  <c:v>0.2618</c:v>
                </c:pt>
                <c:pt idx="18">
                  <c:v>0.2649</c:v>
                </c:pt>
                <c:pt idx="19">
                  <c:v>0.2731</c:v>
                </c:pt>
                <c:pt idx="20">
                  <c:v>0.2791</c:v>
                </c:pt>
                <c:pt idx="21">
                  <c:v>0.2856</c:v>
                </c:pt>
                <c:pt idx="22">
                  <c:v>0.289</c:v>
                </c:pt>
                <c:pt idx="23">
                  <c:v>0.2877</c:v>
                </c:pt>
                <c:pt idx="24">
                  <c:v>0.2887</c:v>
                </c:pt>
                <c:pt idx="25">
                  <c:v>0.2926</c:v>
                </c:pt>
                <c:pt idx="26">
                  <c:v>0.2941</c:v>
                </c:pt>
                <c:pt idx="27">
                  <c:v>0.2981</c:v>
                </c:pt>
                <c:pt idx="28">
                  <c:v>0.2964</c:v>
                </c:pt>
                <c:pt idx="29">
                  <c:v>0.2973</c:v>
                </c:pt>
                <c:pt idx="30">
                  <c:v>0.302</c:v>
                </c:pt>
                <c:pt idx="31">
                  <c:v>0.303</c:v>
                </c:pt>
                <c:pt idx="32">
                  <c:v>0.3061</c:v>
                </c:pt>
                <c:pt idx="33">
                  <c:v>0.3108</c:v>
                </c:pt>
                <c:pt idx="34">
                  <c:v>0.3127</c:v>
                </c:pt>
                <c:pt idx="35">
                  <c:v>0.316</c:v>
                </c:pt>
                <c:pt idx="36">
                  <c:v>0.3199</c:v>
                </c:pt>
                <c:pt idx="37">
                  <c:v>0.3203</c:v>
                </c:pt>
                <c:pt idx="38">
                  <c:v>0.3221</c:v>
                </c:pt>
                <c:pt idx="39">
                  <c:v>0.3223</c:v>
                </c:pt>
                <c:pt idx="40">
                  <c:v>0.3223</c:v>
                </c:pt>
                <c:pt idx="41">
                  <c:v>0.3235</c:v>
                </c:pt>
                <c:pt idx="42">
                  <c:v>0.3261</c:v>
                </c:pt>
                <c:pt idx="43">
                  <c:v>0.3325</c:v>
                </c:pt>
                <c:pt idx="44">
                  <c:v>0.3312</c:v>
                </c:pt>
                <c:pt idx="45">
                  <c:v>0.3357</c:v>
                </c:pt>
                <c:pt idx="46">
                  <c:v>0.3364</c:v>
                </c:pt>
                <c:pt idx="47">
                  <c:v>0.3388</c:v>
                </c:pt>
                <c:pt idx="48">
                  <c:v>0.3369</c:v>
                </c:pt>
                <c:pt idx="49">
                  <c:v>0.3385</c:v>
                </c:pt>
                <c:pt idx="50">
                  <c:v>0.3382</c:v>
                </c:pt>
                <c:pt idx="51">
                  <c:v>0.3413</c:v>
                </c:pt>
                <c:pt idx="52">
                  <c:v>0.344</c:v>
                </c:pt>
                <c:pt idx="53">
                  <c:v>0.3489</c:v>
                </c:pt>
                <c:pt idx="54">
                  <c:v>0.348</c:v>
                </c:pt>
                <c:pt idx="55">
                  <c:v>0.3472</c:v>
                </c:pt>
                <c:pt idx="56">
                  <c:v>0.3481</c:v>
                </c:pt>
                <c:pt idx="57">
                  <c:v>0.3486</c:v>
                </c:pt>
                <c:pt idx="58">
                  <c:v>0.3483</c:v>
                </c:pt>
                <c:pt idx="59">
                  <c:v>0.3488</c:v>
                </c:pt>
                <c:pt idx="60">
                  <c:v>0.3512</c:v>
                </c:pt>
                <c:pt idx="61">
                  <c:v>0.3491</c:v>
                </c:pt>
                <c:pt idx="62">
                  <c:v>0.351</c:v>
                </c:pt>
                <c:pt idx="63">
                  <c:v>0.3516</c:v>
                </c:pt>
                <c:pt idx="64">
                  <c:v>0.3507</c:v>
                </c:pt>
                <c:pt idx="65">
                  <c:v>0.3566</c:v>
                </c:pt>
                <c:pt idx="66">
                  <c:v>0.3561</c:v>
                </c:pt>
                <c:pt idx="67">
                  <c:v>0.3572</c:v>
                </c:pt>
                <c:pt idx="68">
                  <c:v>0.3568</c:v>
                </c:pt>
                <c:pt idx="69">
                  <c:v>0.3587</c:v>
                </c:pt>
                <c:pt idx="70">
                  <c:v>0.3606</c:v>
                </c:pt>
                <c:pt idx="71">
                  <c:v>0.3625</c:v>
                </c:pt>
                <c:pt idx="72">
                  <c:v>0.3636</c:v>
                </c:pt>
                <c:pt idx="73">
                  <c:v>0.3632</c:v>
                </c:pt>
                <c:pt idx="74">
                  <c:v>0.3657</c:v>
                </c:pt>
                <c:pt idx="75">
                  <c:v>0.3669</c:v>
                </c:pt>
                <c:pt idx="76">
                  <c:v>0.3684</c:v>
                </c:pt>
                <c:pt idx="77">
                  <c:v>0.3699</c:v>
                </c:pt>
                <c:pt idx="78">
                  <c:v>0.3712</c:v>
                </c:pt>
                <c:pt idx="79">
                  <c:v>0.3726</c:v>
                </c:pt>
                <c:pt idx="80">
                  <c:v>0.3754</c:v>
                </c:pt>
                <c:pt idx="81">
                  <c:v>0.3796</c:v>
                </c:pt>
                <c:pt idx="82">
                  <c:v>0.3798</c:v>
                </c:pt>
                <c:pt idx="83">
                  <c:v>0.3805</c:v>
                </c:pt>
                <c:pt idx="84">
                  <c:v>0.3821</c:v>
                </c:pt>
                <c:pt idx="85">
                  <c:v>0.3852</c:v>
                </c:pt>
                <c:pt idx="86">
                  <c:v>0.3874</c:v>
                </c:pt>
                <c:pt idx="87">
                  <c:v>0.3914</c:v>
                </c:pt>
                <c:pt idx="88">
                  <c:v>0.3911</c:v>
                </c:pt>
                <c:pt idx="89">
                  <c:v>0.3909</c:v>
                </c:pt>
                <c:pt idx="90">
                  <c:v>0.3908</c:v>
                </c:pt>
                <c:pt idx="91">
                  <c:v>0.391</c:v>
                </c:pt>
                <c:pt idx="92">
                  <c:v>0.3936</c:v>
                </c:pt>
                <c:pt idx="93">
                  <c:v>0.395</c:v>
                </c:pt>
                <c:pt idx="94">
                  <c:v>0.3942</c:v>
                </c:pt>
                <c:pt idx="95">
                  <c:v>0.3949</c:v>
                </c:pt>
                <c:pt idx="96">
                  <c:v>0.3953</c:v>
                </c:pt>
                <c:pt idx="97">
                  <c:v>0.3961</c:v>
                </c:pt>
                <c:pt idx="98">
                  <c:v>0.398</c:v>
                </c:pt>
                <c:pt idx="99">
                  <c:v>0.3978</c:v>
                </c:pt>
                <c:pt idx="100">
                  <c:v>0.4024</c:v>
                </c:pt>
                <c:pt idx="101">
                  <c:v>0.4051</c:v>
                </c:pt>
                <c:pt idx="102">
                  <c:v>0.4075</c:v>
                </c:pt>
                <c:pt idx="103">
                  <c:v>0.4083</c:v>
                </c:pt>
                <c:pt idx="104">
                  <c:v>0.4089</c:v>
                </c:pt>
                <c:pt idx="105">
                  <c:v>0.4106</c:v>
                </c:pt>
                <c:pt idx="106">
                  <c:v>0.4133</c:v>
                </c:pt>
                <c:pt idx="107">
                  <c:v>0.4141</c:v>
                </c:pt>
                <c:pt idx="108">
                  <c:v>0.4168</c:v>
                </c:pt>
                <c:pt idx="109">
                  <c:v>0.4178</c:v>
                </c:pt>
                <c:pt idx="110">
                  <c:v>0.4197</c:v>
                </c:pt>
                <c:pt idx="111">
                  <c:v>0.419</c:v>
                </c:pt>
                <c:pt idx="112">
                  <c:v>0.4199</c:v>
                </c:pt>
                <c:pt idx="113">
                  <c:v>0.4186</c:v>
                </c:pt>
                <c:pt idx="114">
                  <c:v>0.418</c:v>
                </c:pt>
                <c:pt idx="115">
                  <c:v>0.4188</c:v>
                </c:pt>
                <c:pt idx="116">
                  <c:v>0.419</c:v>
                </c:pt>
                <c:pt idx="117">
                  <c:v>0.4225</c:v>
                </c:pt>
                <c:pt idx="118">
                  <c:v>0.4219</c:v>
                </c:pt>
                <c:pt idx="119">
                  <c:v>0.4229</c:v>
                </c:pt>
                <c:pt idx="120">
                  <c:v>0.4237</c:v>
                </c:pt>
                <c:pt idx="121">
                  <c:v>0.4255</c:v>
                </c:pt>
                <c:pt idx="122">
                  <c:v>0.4261</c:v>
                </c:pt>
                <c:pt idx="123">
                  <c:v>0.427</c:v>
                </c:pt>
                <c:pt idx="124">
                  <c:v>0.4274</c:v>
                </c:pt>
                <c:pt idx="125">
                  <c:v>0.4293</c:v>
                </c:pt>
                <c:pt idx="126">
                  <c:v>0.4298</c:v>
                </c:pt>
                <c:pt idx="127">
                  <c:v>0.4358</c:v>
                </c:pt>
                <c:pt idx="128">
                  <c:v>0.4393</c:v>
                </c:pt>
                <c:pt idx="129">
                  <c:v>0.4399</c:v>
                </c:pt>
                <c:pt idx="130">
                  <c:v>0.4402</c:v>
                </c:pt>
                <c:pt idx="131">
                  <c:v>0.4417</c:v>
                </c:pt>
                <c:pt idx="132">
                  <c:v>0.4431</c:v>
                </c:pt>
                <c:pt idx="133">
                  <c:v>0.4425</c:v>
                </c:pt>
                <c:pt idx="134">
                  <c:v>0.4451</c:v>
                </c:pt>
                <c:pt idx="135">
                  <c:v>0.4458</c:v>
                </c:pt>
                <c:pt idx="136">
                  <c:v>0.4496</c:v>
                </c:pt>
                <c:pt idx="137">
                  <c:v>0.4507</c:v>
                </c:pt>
                <c:pt idx="138">
                  <c:v>0.4519</c:v>
                </c:pt>
                <c:pt idx="139">
                  <c:v>0.4545</c:v>
                </c:pt>
                <c:pt idx="140">
                  <c:v>0.4547</c:v>
                </c:pt>
                <c:pt idx="141">
                  <c:v>0.4572</c:v>
                </c:pt>
                <c:pt idx="142">
                  <c:v>0.4605</c:v>
                </c:pt>
                <c:pt idx="143">
                  <c:v>0.4611</c:v>
                </c:pt>
                <c:pt idx="144">
                  <c:v>0.4619</c:v>
                </c:pt>
                <c:pt idx="145">
                  <c:v>0.463</c:v>
                </c:pt>
                <c:pt idx="146">
                  <c:v>0.4637</c:v>
                </c:pt>
              </c:numCache>
            </c:numRef>
          </c:val>
          <c:smooth val="0"/>
        </c:ser>
        <c:ser>
          <c:idx val="1"/>
          <c:order val="1"/>
          <c:tx>
            <c:v>200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'[1]200'!$B$1:$B$148</c:f>
              <c:numCache>
                <c:formatCode>General</c:formatCode>
                <c:ptCount val="148"/>
                <c:pt idx="0">
                  <c:v>0.0</c:v>
                </c:pt>
                <c:pt idx="1">
                  <c:v>0.22</c:v>
                </c:pt>
                <c:pt idx="2">
                  <c:v>0.1867</c:v>
                </c:pt>
                <c:pt idx="3">
                  <c:v>0.1833</c:v>
                </c:pt>
                <c:pt idx="4">
                  <c:v>0.191</c:v>
                </c:pt>
                <c:pt idx="5">
                  <c:v>0.1948</c:v>
                </c:pt>
                <c:pt idx="6">
                  <c:v>0.2038</c:v>
                </c:pt>
                <c:pt idx="7">
                  <c:v>0.2097</c:v>
                </c:pt>
                <c:pt idx="8">
                  <c:v>0.2079</c:v>
                </c:pt>
                <c:pt idx="9">
                  <c:v>0.2099</c:v>
                </c:pt>
                <c:pt idx="10">
                  <c:v>0.2227</c:v>
                </c:pt>
                <c:pt idx="11">
                  <c:v>0.2248</c:v>
                </c:pt>
                <c:pt idx="12">
                  <c:v>0.2273</c:v>
                </c:pt>
                <c:pt idx="13">
                  <c:v>0.2371</c:v>
                </c:pt>
                <c:pt idx="14">
                  <c:v>0.2448</c:v>
                </c:pt>
                <c:pt idx="15">
                  <c:v>0.2439</c:v>
                </c:pt>
                <c:pt idx="16">
                  <c:v>0.2447</c:v>
                </c:pt>
                <c:pt idx="17">
                  <c:v>0.2532</c:v>
                </c:pt>
                <c:pt idx="18">
                  <c:v>0.2522</c:v>
                </c:pt>
                <c:pt idx="19">
                  <c:v>0.2634</c:v>
                </c:pt>
                <c:pt idx="20">
                  <c:v>0.2666</c:v>
                </c:pt>
                <c:pt idx="21">
                  <c:v>0.2756</c:v>
                </c:pt>
                <c:pt idx="22">
                  <c:v>0.2787</c:v>
                </c:pt>
                <c:pt idx="23">
                  <c:v>0.2816</c:v>
                </c:pt>
                <c:pt idx="24">
                  <c:v>0.2815</c:v>
                </c:pt>
                <c:pt idx="25">
                  <c:v>0.2895</c:v>
                </c:pt>
                <c:pt idx="26">
                  <c:v>0.2896</c:v>
                </c:pt>
                <c:pt idx="27">
                  <c:v>0.2878</c:v>
                </c:pt>
                <c:pt idx="28">
                  <c:v>0.2865</c:v>
                </c:pt>
                <c:pt idx="29">
                  <c:v>0.2888</c:v>
                </c:pt>
                <c:pt idx="30">
                  <c:v>0.2913</c:v>
                </c:pt>
                <c:pt idx="31">
                  <c:v>0.2945</c:v>
                </c:pt>
                <c:pt idx="32">
                  <c:v>0.2961</c:v>
                </c:pt>
                <c:pt idx="33">
                  <c:v>0.2976</c:v>
                </c:pt>
                <c:pt idx="34">
                  <c:v>0.298</c:v>
                </c:pt>
                <c:pt idx="35">
                  <c:v>0.2967</c:v>
                </c:pt>
                <c:pt idx="36">
                  <c:v>0.3005</c:v>
                </c:pt>
                <c:pt idx="37">
                  <c:v>0.3003</c:v>
                </c:pt>
                <c:pt idx="38">
                  <c:v>0.3003</c:v>
                </c:pt>
                <c:pt idx="39">
                  <c:v>0.3025</c:v>
                </c:pt>
                <c:pt idx="40">
                  <c:v>0.3029</c:v>
                </c:pt>
                <c:pt idx="41">
                  <c:v>0.3047</c:v>
                </c:pt>
                <c:pt idx="42">
                  <c:v>0.3049</c:v>
                </c:pt>
                <c:pt idx="43">
                  <c:v>0.3065</c:v>
                </c:pt>
                <c:pt idx="44">
                  <c:v>0.3101</c:v>
                </c:pt>
                <c:pt idx="45">
                  <c:v>0.3178</c:v>
                </c:pt>
                <c:pt idx="46">
                  <c:v>0.3187</c:v>
                </c:pt>
                <c:pt idx="47">
                  <c:v>0.3191</c:v>
                </c:pt>
                <c:pt idx="48">
                  <c:v>0.3244</c:v>
                </c:pt>
                <c:pt idx="49">
                  <c:v>0.3232</c:v>
                </c:pt>
                <c:pt idx="50">
                  <c:v>0.329</c:v>
                </c:pt>
                <c:pt idx="51">
                  <c:v>0.328</c:v>
                </c:pt>
                <c:pt idx="52">
                  <c:v>0.329</c:v>
                </c:pt>
                <c:pt idx="53">
                  <c:v>0.3301</c:v>
                </c:pt>
                <c:pt idx="54">
                  <c:v>0.3308</c:v>
                </c:pt>
                <c:pt idx="55">
                  <c:v>0.331</c:v>
                </c:pt>
                <c:pt idx="56">
                  <c:v>0.3296</c:v>
                </c:pt>
                <c:pt idx="57">
                  <c:v>0.3295</c:v>
                </c:pt>
                <c:pt idx="58">
                  <c:v>0.3286</c:v>
                </c:pt>
                <c:pt idx="59">
                  <c:v>0.3288</c:v>
                </c:pt>
                <c:pt idx="60">
                  <c:v>0.333</c:v>
                </c:pt>
                <c:pt idx="61">
                  <c:v>0.3325</c:v>
                </c:pt>
                <c:pt idx="62">
                  <c:v>0.332</c:v>
                </c:pt>
                <c:pt idx="63">
                  <c:v>0.3319</c:v>
                </c:pt>
                <c:pt idx="64">
                  <c:v>0.3311</c:v>
                </c:pt>
                <c:pt idx="65">
                  <c:v>0.333</c:v>
                </c:pt>
                <c:pt idx="66">
                  <c:v>0.3343</c:v>
                </c:pt>
                <c:pt idx="67">
                  <c:v>0.3353</c:v>
                </c:pt>
                <c:pt idx="68">
                  <c:v>0.3375</c:v>
                </c:pt>
                <c:pt idx="69">
                  <c:v>0.3373</c:v>
                </c:pt>
                <c:pt idx="70">
                  <c:v>0.3395</c:v>
                </c:pt>
                <c:pt idx="71">
                  <c:v>0.3432</c:v>
                </c:pt>
                <c:pt idx="72">
                  <c:v>0.3439</c:v>
                </c:pt>
                <c:pt idx="73">
                  <c:v>0.3452</c:v>
                </c:pt>
                <c:pt idx="74">
                  <c:v>0.344</c:v>
                </c:pt>
                <c:pt idx="75">
                  <c:v>0.3432</c:v>
                </c:pt>
                <c:pt idx="76">
                  <c:v>0.3412</c:v>
                </c:pt>
                <c:pt idx="77">
                  <c:v>0.3427</c:v>
                </c:pt>
                <c:pt idx="78">
                  <c:v>0.3446</c:v>
                </c:pt>
                <c:pt idx="79">
                  <c:v>0.3456</c:v>
                </c:pt>
                <c:pt idx="80">
                  <c:v>0.3468</c:v>
                </c:pt>
                <c:pt idx="81">
                  <c:v>0.3501</c:v>
                </c:pt>
                <c:pt idx="82">
                  <c:v>0.3511</c:v>
                </c:pt>
                <c:pt idx="83">
                  <c:v>0.3517</c:v>
                </c:pt>
                <c:pt idx="84">
                  <c:v>0.3517</c:v>
                </c:pt>
                <c:pt idx="85">
                  <c:v>0.3549</c:v>
                </c:pt>
                <c:pt idx="86">
                  <c:v>0.3562</c:v>
                </c:pt>
                <c:pt idx="87">
                  <c:v>0.3585</c:v>
                </c:pt>
                <c:pt idx="88">
                  <c:v>0.361</c:v>
                </c:pt>
                <c:pt idx="89">
                  <c:v>0.3601</c:v>
                </c:pt>
                <c:pt idx="90">
                  <c:v>0.363</c:v>
                </c:pt>
                <c:pt idx="91">
                  <c:v>0.364</c:v>
                </c:pt>
                <c:pt idx="92">
                  <c:v>0.365</c:v>
                </c:pt>
                <c:pt idx="93">
                  <c:v>0.3682</c:v>
                </c:pt>
                <c:pt idx="94">
                  <c:v>0.3674</c:v>
                </c:pt>
                <c:pt idx="95">
                  <c:v>0.3683</c:v>
                </c:pt>
                <c:pt idx="96">
                  <c:v>0.3686</c:v>
                </c:pt>
                <c:pt idx="97">
                  <c:v>0.3688</c:v>
                </c:pt>
                <c:pt idx="98">
                  <c:v>0.3711</c:v>
                </c:pt>
                <c:pt idx="99">
                  <c:v>0.3715</c:v>
                </c:pt>
                <c:pt idx="100">
                  <c:v>0.3727</c:v>
                </c:pt>
                <c:pt idx="101">
                  <c:v>0.3757</c:v>
                </c:pt>
                <c:pt idx="102">
                  <c:v>0.3767</c:v>
                </c:pt>
                <c:pt idx="103">
                  <c:v>0.3773</c:v>
                </c:pt>
                <c:pt idx="104">
                  <c:v>0.377</c:v>
                </c:pt>
                <c:pt idx="105">
                  <c:v>0.3764</c:v>
                </c:pt>
                <c:pt idx="106">
                  <c:v>0.3768</c:v>
                </c:pt>
                <c:pt idx="107">
                  <c:v>0.3777</c:v>
                </c:pt>
                <c:pt idx="108">
                  <c:v>0.3766</c:v>
                </c:pt>
                <c:pt idx="109">
                  <c:v>0.3769</c:v>
                </c:pt>
                <c:pt idx="110">
                  <c:v>0.3785</c:v>
                </c:pt>
                <c:pt idx="111">
                  <c:v>0.3814</c:v>
                </c:pt>
                <c:pt idx="112">
                  <c:v>0.3819</c:v>
                </c:pt>
                <c:pt idx="113">
                  <c:v>0.3829</c:v>
                </c:pt>
                <c:pt idx="114">
                  <c:v>0.383</c:v>
                </c:pt>
                <c:pt idx="115">
                  <c:v>0.3825</c:v>
                </c:pt>
                <c:pt idx="116">
                  <c:v>0.3828</c:v>
                </c:pt>
                <c:pt idx="117">
                  <c:v>0.3846</c:v>
                </c:pt>
                <c:pt idx="118">
                  <c:v>0.3862</c:v>
                </c:pt>
                <c:pt idx="119">
                  <c:v>0.3866</c:v>
                </c:pt>
                <c:pt idx="120">
                  <c:v>0.3872</c:v>
                </c:pt>
                <c:pt idx="121">
                  <c:v>0.3872</c:v>
                </c:pt>
                <c:pt idx="122">
                  <c:v>0.3905</c:v>
                </c:pt>
                <c:pt idx="123">
                  <c:v>0.3915</c:v>
                </c:pt>
                <c:pt idx="124">
                  <c:v>0.3932</c:v>
                </c:pt>
                <c:pt idx="125">
                  <c:v>0.3932</c:v>
                </c:pt>
                <c:pt idx="126">
                  <c:v>0.3939</c:v>
                </c:pt>
                <c:pt idx="127">
                  <c:v>0.3959</c:v>
                </c:pt>
                <c:pt idx="128">
                  <c:v>0.3996</c:v>
                </c:pt>
                <c:pt idx="129">
                  <c:v>0.4006</c:v>
                </c:pt>
                <c:pt idx="130">
                  <c:v>0.4024</c:v>
                </c:pt>
                <c:pt idx="131">
                  <c:v>0.4023</c:v>
                </c:pt>
                <c:pt idx="132">
                  <c:v>0.4034</c:v>
                </c:pt>
                <c:pt idx="133">
                  <c:v>0.4049</c:v>
                </c:pt>
                <c:pt idx="134">
                  <c:v>0.4048</c:v>
                </c:pt>
                <c:pt idx="135">
                  <c:v>0.406</c:v>
                </c:pt>
                <c:pt idx="136">
                  <c:v>0.4078</c:v>
                </c:pt>
                <c:pt idx="137">
                  <c:v>0.4113</c:v>
                </c:pt>
                <c:pt idx="138">
                  <c:v>0.4123</c:v>
                </c:pt>
                <c:pt idx="139">
                  <c:v>0.4133</c:v>
                </c:pt>
                <c:pt idx="140">
                  <c:v>0.4155</c:v>
                </c:pt>
                <c:pt idx="141">
                  <c:v>0.4179</c:v>
                </c:pt>
                <c:pt idx="142">
                  <c:v>0.4193</c:v>
                </c:pt>
                <c:pt idx="143">
                  <c:v>0.4195</c:v>
                </c:pt>
                <c:pt idx="144">
                  <c:v>0.4207</c:v>
                </c:pt>
                <c:pt idx="145">
                  <c:v>0.4211</c:v>
                </c:pt>
                <c:pt idx="146">
                  <c:v>0.4226</c:v>
                </c:pt>
              </c:numCache>
            </c:numRef>
          </c:val>
          <c:smooth val="0"/>
        </c:ser>
        <c:ser>
          <c:idx val="2"/>
          <c:order val="2"/>
          <c:tx>
            <c:v>300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'[1]300'!$B$1:$B$148</c:f>
              <c:numCache>
                <c:formatCode>General</c:formatCode>
                <c:ptCount val="148"/>
                <c:pt idx="0">
                  <c:v>0.0</c:v>
                </c:pt>
                <c:pt idx="1">
                  <c:v>0.23</c:v>
                </c:pt>
                <c:pt idx="2">
                  <c:v>0.1967</c:v>
                </c:pt>
                <c:pt idx="3">
                  <c:v>0.1873</c:v>
                </c:pt>
                <c:pt idx="4">
                  <c:v>0.189</c:v>
                </c:pt>
                <c:pt idx="5">
                  <c:v>0.2028</c:v>
                </c:pt>
                <c:pt idx="6">
                  <c:v>0.2233</c:v>
                </c:pt>
                <c:pt idx="7">
                  <c:v>0.2282</c:v>
                </c:pt>
                <c:pt idx="8">
                  <c:v>0.2225</c:v>
                </c:pt>
                <c:pt idx="9">
                  <c:v>0.2298</c:v>
                </c:pt>
                <c:pt idx="10">
                  <c:v>0.2452</c:v>
                </c:pt>
                <c:pt idx="11">
                  <c:v>0.2476</c:v>
                </c:pt>
                <c:pt idx="12">
                  <c:v>0.243</c:v>
                </c:pt>
                <c:pt idx="13">
                  <c:v>0.2547</c:v>
                </c:pt>
                <c:pt idx="14">
                  <c:v>0.2626</c:v>
                </c:pt>
                <c:pt idx="15">
                  <c:v>0.2628</c:v>
                </c:pt>
                <c:pt idx="16">
                  <c:v>0.2599</c:v>
                </c:pt>
                <c:pt idx="17">
                  <c:v>0.2638</c:v>
                </c:pt>
                <c:pt idx="18">
                  <c:v>0.2623</c:v>
                </c:pt>
                <c:pt idx="19">
                  <c:v>0.2792</c:v>
                </c:pt>
                <c:pt idx="20">
                  <c:v>0.2777</c:v>
                </c:pt>
                <c:pt idx="21">
                  <c:v>0.287</c:v>
                </c:pt>
                <c:pt idx="22">
                  <c:v>0.2885</c:v>
                </c:pt>
                <c:pt idx="23">
                  <c:v>0.2923</c:v>
                </c:pt>
                <c:pt idx="24">
                  <c:v>0.2943</c:v>
                </c:pt>
                <c:pt idx="25">
                  <c:v>0.2975</c:v>
                </c:pt>
                <c:pt idx="26">
                  <c:v>0.2994</c:v>
                </c:pt>
                <c:pt idx="27">
                  <c:v>0.3008</c:v>
                </c:pt>
                <c:pt idx="28">
                  <c:v>0.2975</c:v>
                </c:pt>
                <c:pt idx="29">
                  <c:v>0.2991</c:v>
                </c:pt>
                <c:pt idx="30">
                  <c:v>0.2974</c:v>
                </c:pt>
                <c:pt idx="31">
                  <c:v>0.2994</c:v>
                </c:pt>
                <c:pt idx="32">
                  <c:v>0.2987</c:v>
                </c:pt>
                <c:pt idx="33">
                  <c:v>0.3002</c:v>
                </c:pt>
                <c:pt idx="34">
                  <c:v>0.2995</c:v>
                </c:pt>
                <c:pt idx="35">
                  <c:v>0.2987</c:v>
                </c:pt>
                <c:pt idx="36">
                  <c:v>0.3022</c:v>
                </c:pt>
                <c:pt idx="37">
                  <c:v>0.3013</c:v>
                </c:pt>
                <c:pt idx="38">
                  <c:v>0.3015</c:v>
                </c:pt>
                <c:pt idx="39">
                  <c:v>0.304</c:v>
                </c:pt>
                <c:pt idx="40">
                  <c:v>0.3068</c:v>
                </c:pt>
                <c:pt idx="41">
                  <c:v>0.3101</c:v>
                </c:pt>
                <c:pt idx="42">
                  <c:v>0.3094</c:v>
                </c:pt>
                <c:pt idx="43">
                  <c:v>0.3107</c:v>
                </c:pt>
                <c:pt idx="44">
                  <c:v>0.3118</c:v>
                </c:pt>
                <c:pt idx="45">
                  <c:v>0.3161</c:v>
                </c:pt>
                <c:pt idx="46">
                  <c:v>0.32</c:v>
                </c:pt>
                <c:pt idx="47">
                  <c:v>0.325</c:v>
                </c:pt>
                <c:pt idx="48">
                  <c:v>0.3266</c:v>
                </c:pt>
                <c:pt idx="49">
                  <c:v>0.3274</c:v>
                </c:pt>
                <c:pt idx="50">
                  <c:v>0.3282</c:v>
                </c:pt>
                <c:pt idx="51">
                  <c:v>0.3264</c:v>
                </c:pt>
                <c:pt idx="52">
                  <c:v>0.3294</c:v>
                </c:pt>
                <c:pt idx="53">
                  <c:v>0.329</c:v>
                </c:pt>
                <c:pt idx="54">
                  <c:v>0.3287</c:v>
                </c:pt>
                <c:pt idx="55">
                  <c:v>0.3285</c:v>
                </c:pt>
                <c:pt idx="56">
                  <c:v>0.3289</c:v>
                </c:pt>
                <c:pt idx="57">
                  <c:v>0.3305</c:v>
                </c:pt>
                <c:pt idx="58">
                  <c:v>0.3307</c:v>
                </c:pt>
                <c:pt idx="59">
                  <c:v>0.3314</c:v>
                </c:pt>
                <c:pt idx="60">
                  <c:v>0.3355</c:v>
                </c:pt>
                <c:pt idx="61">
                  <c:v>0.3373</c:v>
                </c:pt>
                <c:pt idx="62">
                  <c:v>0.3351</c:v>
                </c:pt>
                <c:pt idx="63">
                  <c:v>0.3372</c:v>
                </c:pt>
                <c:pt idx="64">
                  <c:v>0.3394</c:v>
                </c:pt>
                <c:pt idx="65">
                  <c:v>0.3425</c:v>
                </c:pt>
                <c:pt idx="66">
                  <c:v>0.3424</c:v>
                </c:pt>
                <c:pt idx="67">
                  <c:v>0.3414</c:v>
                </c:pt>
                <c:pt idx="68">
                  <c:v>0.3436</c:v>
                </c:pt>
                <c:pt idx="69">
                  <c:v>0.3435</c:v>
                </c:pt>
                <c:pt idx="70">
                  <c:v>0.3448</c:v>
                </c:pt>
                <c:pt idx="71">
                  <c:v>0.3476</c:v>
                </c:pt>
                <c:pt idx="72">
                  <c:v>0.3493</c:v>
                </c:pt>
                <c:pt idx="73">
                  <c:v>0.3495</c:v>
                </c:pt>
                <c:pt idx="74">
                  <c:v>0.3489</c:v>
                </c:pt>
                <c:pt idx="75">
                  <c:v>0.3488</c:v>
                </c:pt>
                <c:pt idx="76">
                  <c:v>0.3488</c:v>
                </c:pt>
                <c:pt idx="77">
                  <c:v>0.3505</c:v>
                </c:pt>
                <c:pt idx="78">
                  <c:v>0.3521</c:v>
                </c:pt>
                <c:pt idx="79">
                  <c:v>0.3539</c:v>
                </c:pt>
                <c:pt idx="80">
                  <c:v>0.3555</c:v>
                </c:pt>
                <c:pt idx="81">
                  <c:v>0.3555</c:v>
                </c:pt>
                <c:pt idx="82">
                  <c:v>0.3565</c:v>
                </c:pt>
                <c:pt idx="83">
                  <c:v>0.3571</c:v>
                </c:pt>
                <c:pt idx="84">
                  <c:v>0.3594</c:v>
                </c:pt>
                <c:pt idx="85">
                  <c:v>0.3597</c:v>
                </c:pt>
                <c:pt idx="86">
                  <c:v>0.3625</c:v>
                </c:pt>
                <c:pt idx="87">
                  <c:v>0.3633</c:v>
                </c:pt>
                <c:pt idx="88">
                  <c:v>0.3645</c:v>
                </c:pt>
                <c:pt idx="89">
                  <c:v>0.3641</c:v>
                </c:pt>
                <c:pt idx="90">
                  <c:v>0.3656</c:v>
                </c:pt>
                <c:pt idx="91">
                  <c:v>0.3665</c:v>
                </c:pt>
                <c:pt idx="92">
                  <c:v>0.368</c:v>
                </c:pt>
                <c:pt idx="93">
                  <c:v>0.3684</c:v>
                </c:pt>
                <c:pt idx="94">
                  <c:v>0.3695</c:v>
                </c:pt>
                <c:pt idx="95">
                  <c:v>0.369</c:v>
                </c:pt>
                <c:pt idx="96">
                  <c:v>0.3682</c:v>
                </c:pt>
                <c:pt idx="97">
                  <c:v>0.3691</c:v>
                </c:pt>
                <c:pt idx="98">
                  <c:v>0.3686</c:v>
                </c:pt>
                <c:pt idx="99">
                  <c:v>0.3712</c:v>
                </c:pt>
                <c:pt idx="100">
                  <c:v>0.373</c:v>
                </c:pt>
                <c:pt idx="101">
                  <c:v>0.3759</c:v>
                </c:pt>
                <c:pt idx="102">
                  <c:v>0.3773</c:v>
                </c:pt>
                <c:pt idx="103">
                  <c:v>0.3779</c:v>
                </c:pt>
                <c:pt idx="104">
                  <c:v>0.378</c:v>
                </c:pt>
                <c:pt idx="105">
                  <c:v>0.379</c:v>
                </c:pt>
                <c:pt idx="106">
                  <c:v>0.382</c:v>
                </c:pt>
                <c:pt idx="107">
                  <c:v>0.3834</c:v>
                </c:pt>
                <c:pt idx="108">
                  <c:v>0.3839</c:v>
                </c:pt>
                <c:pt idx="109">
                  <c:v>0.3847</c:v>
                </c:pt>
                <c:pt idx="110">
                  <c:v>0.3851</c:v>
                </c:pt>
                <c:pt idx="111">
                  <c:v>0.3868</c:v>
                </c:pt>
                <c:pt idx="112">
                  <c:v>0.3857</c:v>
                </c:pt>
                <c:pt idx="113">
                  <c:v>0.3868</c:v>
                </c:pt>
                <c:pt idx="114">
                  <c:v>0.3876</c:v>
                </c:pt>
                <c:pt idx="115">
                  <c:v>0.3877</c:v>
                </c:pt>
                <c:pt idx="116">
                  <c:v>0.3879</c:v>
                </c:pt>
                <c:pt idx="117">
                  <c:v>0.3883</c:v>
                </c:pt>
                <c:pt idx="118">
                  <c:v>0.3889</c:v>
                </c:pt>
                <c:pt idx="119">
                  <c:v>0.3909</c:v>
                </c:pt>
                <c:pt idx="120">
                  <c:v>0.3901</c:v>
                </c:pt>
                <c:pt idx="121">
                  <c:v>0.3907</c:v>
                </c:pt>
                <c:pt idx="122">
                  <c:v>0.3934</c:v>
                </c:pt>
                <c:pt idx="123">
                  <c:v>0.3946</c:v>
                </c:pt>
                <c:pt idx="124">
                  <c:v>0.3969</c:v>
                </c:pt>
                <c:pt idx="125">
                  <c:v>0.3969</c:v>
                </c:pt>
                <c:pt idx="126">
                  <c:v>0.398</c:v>
                </c:pt>
                <c:pt idx="127">
                  <c:v>0.3999</c:v>
                </c:pt>
                <c:pt idx="128">
                  <c:v>0.4025</c:v>
                </c:pt>
                <c:pt idx="129">
                  <c:v>0.4039</c:v>
                </c:pt>
                <c:pt idx="130">
                  <c:v>0.4049</c:v>
                </c:pt>
                <c:pt idx="131">
                  <c:v>0.4051</c:v>
                </c:pt>
                <c:pt idx="132">
                  <c:v>0.4065</c:v>
                </c:pt>
                <c:pt idx="133">
                  <c:v>0.4086</c:v>
                </c:pt>
                <c:pt idx="134">
                  <c:v>0.4071</c:v>
                </c:pt>
                <c:pt idx="135">
                  <c:v>0.4088</c:v>
                </c:pt>
                <c:pt idx="136">
                  <c:v>0.4105</c:v>
                </c:pt>
                <c:pt idx="137">
                  <c:v>0.414</c:v>
                </c:pt>
                <c:pt idx="138">
                  <c:v>0.4163</c:v>
                </c:pt>
                <c:pt idx="139">
                  <c:v>0.417</c:v>
                </c:pt>
                <c:pt idx="140">
                  <c:v>0.4206</c:v>
                </c:pt>
                <c:pt idx="141">
                  <c:v>0.4226</c:v>
                </c:pt>
                <c:pt idx="142">
                  <c:v>0.4243</c:v>
                </c:pt>
                <c:pt idx="143">
                  <c:v>0.425</c:v>
                </c:pt>
                <c:pt idx="144">
                  <c:v>0.4264</c:v>
                </c:pt>
                <c:pt idx="145">
                  <c:v>0.4282</c:v>
                </c:pt>
                <c:pt idx="146">
                  <c:v>0.4298</c:v>
                </c:pt>
              </c:numCache>
            </c:numRef>
          </c:val>
          <c:smooth val="0"/>
        </c:ser>
        <c:ser>
          <c:idx val="3"/>
          <c:order val="3"/>
          <c:tx>
            <c:v>400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'[1]400'!$B$1:$B$148</c:f>
              <c:numCache>
                <c:formatCode>General</c:formatCode>
                <c:ptCount val="148"/>
                <c:pt idx="0">
                  <c:v>0.0</c:v>
                </c:pt>
                <c:pt idx="1">
                  <c:v>0.2</c:v>
                </c:pt>
                <c:pt idx="2">
                  <c:v>0.1733</c:v>
                </c:pt>
                <c:pt idx="3">
                  <c:v>0.163</c:v>
                </c:pt>
                <c:pt idx="4">
                  <c:v>0.1648</c:v>
                </c:pt>
                <c:pt idx="5">
                  <c:v>0.1706</c:v>
                </c:pt>
                <c:pt idx="6">
                  <c:v>0.1958</c:v>
                </c:pt>
                <c:pt idx="7">
                  <c:v>0.2027</c:v>
                </c:pt>
                <c:pt idx="8">
                  <c:v>0.1986</c:v>
                </c:pt>
                <c:pt idx="9">
                  <c:v>0.2002</c:v>
                </c:pt>
                <c:pt idx="10">
                  <c:v>0.2113</c:v>
                </c:pt>
                <c:pt idx="11">
                  <c:v>0.2145</c:v>
                </c:pt>
                <c:pt idx="12">
                  <c:v>0.2123</c:v>
                </c:pt>
                <c:pt idx="13">
                  <c:v>0.2289</c:v>
                </c:pt>
                <c:pt idx="14">
                  <c:v>0.2337</c:v>
                </c:pt>
                <c:pt idx="15">
                  <c:v>0.2397</c:v>
                </c:pt>
                <c:pt idx="16">
                  <c:v>0.2355</c:v>
                </c:pt>
                <c:pt idx="17">
                  <c:v>0.2429</c:v>
                </c:pt>
                <c:pt idx="18">
                  <c:v>0.2456</c:v>
                </c:pt>
                <c:pt idx="19">
                  <c:v>0.2541</c:v>
                </c:pt>
                <c:pt idx="20">
                  <c:v>0.2521</c:v>
                </c:pt>
                <c:pt idx="21">
                  <c:v>0.2596</c:v>
                </c:pt>
                <c:pt idx="22">
                  <c:v>0.2615</c:v>
                </c:pt>
                <c:pt idx="23">
                  <c:v>0.2701</c:v>
                </c:pt>
                <c:pt idx="24">
                  <c:v>0.2721</c:v>
                </c:pt>
                <c:pt idx="25">
                  <c:v>0.2749</c:v>
                </c:pt>
                <c:pt idx="26">
                  <c:v>0.2739</c:v>
                </c:pt>
                <c:pt idx="27">
                  <c:v>0.2749</c:v>
                </c:pt>
                <c:pt idx="28">
                  <c:v>0.2749</c:v>
                </c:pt>
                <c:pt idx="29">
                  <c:v>0.2762</c:v>
                </c:pt>
                <c:pt idx="30">
                  <c:v>0.2761</c:v>
                </c:pt>
                <c:pt idx="31">
                  <c:v>0.2763</c:v>
                </c:pt>
                <c:pt idx="32">
                  <c:v>0.2796</c:v>
                </c:pt>
                <c:pt idx="33">
                  <c:v>0.282</c:v>
                </c:pt>
                <c:pt idx="34">
                  <c:v>0.2826</c:v>
                </c:pt>
                <c:pt idx="35">
                  <c:v>0.2832</c:v>
                </c:pt>
                <c:pt idx="36">
                  <c:v>0.2882</c:v>
                </c:pt>
                <c:pt idx="37">
                  <c:v>0.2908</c:v>
                </c:pt>
                <c:pt idx="38">
                  <c:v>0.2896</c:v>
                </c:pt>
                <c:pt idx="39">
                  <c:v>0.2923</c:v>
                </c:pt>
                <c:pt idx="40">
                  <c:v>0.2923</c:v>
                </c:pt>
                <c:pt idx="41">
                  <c:v>0.2932</c:v>
                </c:pt>
                <c:pt idx="42">
                  <c:v>0.2935</c:v>
                </c:pt>
                <c:pt idx="43">
                  <c:v>0.2949</c:v>
                </c:pt>
                <c:pt idx="44">
                  <c:v>0.3053</c:v>
                </c:pt>
                <c:pt idx="45">
                  <c:v>0.3066</c:v>
                </c:pt>
                <c:pt idx="46">
                  <c:v>0.3104</c:v>
                </c:pt>
                <c:pt idx="47">
                  <c:v>0.3093</c:v>
                </c:pt>
                <c:pt idx="48">
                  <c:v>0.3137</c:v>
                </c:pt>
                <c:pt idx="49">
                  <c:v>0.3111</c:v>
                </c:pt>
                <c:pt idx="50">
                  <c:v>0.3099</c:v>
                </c:pt>
                <c:pt idx="51">
                  <c:v>0.3096</c:v>
                </c:pt>
                <c:pt idx="52">
                  <c:v>0.3112</c:v>
                </c:pt>
                <c:pt idx="53">
                  <c:v>0.3142</c:v>
                </c:pt>
                <c:pt idx="54">
                  <c:v>0.3169</c:v>
                </c:pt>
                <c:pt idx="55">
                  <c:v>0.316</c:v>
                </c:pt>
                <c:pt idx="56">
                  <c:v>0.3152</c:v>
                </c:pt>
                <c:pt idx="57">
                  <c:v>0.3142</c:v>
                </c:pt>
                <c:pt idx="58">
                  <c:v>0.3153</c:v>
                </c:pt>
                <c:pt idx="59">
                  <c:v>0.315</c:v>
                </c:pt>
                <c:pt idx="60">
                  <c:v>0.3181</c:v>
                </c:pt>
                <c:pt idx="61">
                  <c:v>0.3226</c:v>
                </c:pt>
                <c:pt idx="62">
                  <c:v>0.3217</c:v>
                </c:pt>
                <c:pt idx="63">
                  <c:v>0.3219</c:v>
                </c:pt>
                <c:pt idx="64">
                  <c:v>0.3223</c:v>
                </c:pt>
                <c:pt idx="65">
                  <c:v>0.3263</c:v>
                </c:pt>
                <c:pt idx="66">
                  <c:v>0.3281</c:v>
                </c:pt>
                <c:pt idx="67">
                  <c:v>0.3269</c:v>
                </c:pt>
                <c:pt idx="68">
                  <c:v>0.3261</c:v>
                </c:pt>
                <c:pt idx="69">
                  <c:v>0.3254</c:v>
                </c:pt>
                <c:pt idx="70">
                  <c:v>0.3258</c:v>
                </c:pt>
                <c:pt idx="71">
                  <c:v>0.3288</c:v>
                </c:pt>
                <c:pt idx="72">
                  <c:v>0.3286</c:v>
                </c:pt>
                <c:pt idx="73">
                  <c:v>0.33</c:v>
                </c:pt>
                <c:pt idx="74">
                  <c:v>0.3295</c:v>
                </c:pt>
                <c:pt idx="75">
                  <c:v>0.33</c:v>
                </c:pt>
                <c:pt idx="76">
                  <c:v>0.3301</c:v>
                </c:pt>
                <c:pt idx="77">
                  <c:v>0.3293</c:v>
                </c:pt>
                <c:pt idx="78">
                  <c:v>0.3326</c:v>
                </c:pt>
                <c:pt idx="79">
                  <c:v>0.334</c:v>
                </c:pt>
                <c:pt idx="80">
                  <c:v>0.3376</c:v>
                </c:pt>
                <c:pt idx="81">
                  <c:v>0.337</c:v>
                </c:pt>
                <c:pt idx="82">
                  <c:v>0.3377</c:v>
                </c:pt>
                <c:pt idx="83">
                  <c:v>0.3383</c:v>
                </c:pt>
                <c:pt idx="84">
                  <c:v>0.3377</c:v>
                </c:pt>
                <c:pt idx="85">
                  <c:v>0.3387</c:v>
                </c:pt>
                <c:pt idx="86">
                  <c:v>0.3417</c:v>
                </c:pt>
                <c:pt idx="87">
                  <c:v>0.3444</c:v>
                </c:pt>
                <c:pt idx="88">
                  <c:v>0.3445</c:v>
                </c:pt>
                <c:pt idx="89">
                  <c:v>0.3432</c:v>
                </c:pt>
                <c:pt idx="90">
                  <c:v>0.3443</c:v>
                </c:pt>
                <c:pt idx="91">
                  <c:v>0.3463</c:v>
                </c:pt>
                <c:pt idx="92">
                  <c:v>0.3471</c:v>
                </c:pt>
                <c:pt idx="93">
                  <c:v>0.3492</c:v>
                </c:pt>
                <c:pt idx="94">
                  <c:v>0.3491</c:v>
                </c:pt>
                <c:pt idx="95">
                  <c:v>0.3489</c:v>
                </c:pt>
                <c:pt idx="96">
                  <c:v>0.3499</c:v>
                </c:pt>
                <c:pt idx="97">
                  <c:v>0.352</c:v>
                </c:pt>
                <c:pt idx="98">
                  <c:v>0.3531</c:v>
                </c:pt>
                <c:pt idx="99">
                  <c:v>0.3548</c:v>
                </c:pt>
                <c:pt idx="100">
                  <c:v>0.356</c:v>
                </c:pt>
                <c:pt idx="101">
                  <c:v>0.359</c:v>
                </c:pt>
                <c:pt idx="102">
                  <c:v>0.3607</c:v>
                </c:pt>
                <c:pt idx="103">
                  <c:v>0.3603</c:v>
                </c:pt>
                <c:pt idx="104">
                  <c:v>0.3617</c:v>
                </c:pt>
                <c:pt idx="105">
                  <c:v>0.3612</c:v>
                </c:pt>
                <c:pt idx="106">
                  <c:v>0.3629</c:v>
                </c:pt>
                <c:pt idx="107">
                  <c:v>0.3639</c:v>
                </c:pt>
                <c:pt idx="108">
                  <c:v>0.3655</c:v>
                </c:pt>
                <c:pt idx="109">
                  <c:v>0.3678</c:v>
                </c:pt>
                <c:pt idx="110">
                  <c:v>0.3668</c:v>
                </c:pt>
                <c:pt idx="111">
                  <c:v>0.3684</c:v>
                </c:pt>
                <c:pt idx="112">
                  <c:v>0.3666</c:v>
                </c:pt>
                <c:pt idx="113">
                  <c:v>0.3669</c:v>
                </c:pt>
                <c:pt idx="114">
                  <c:v>0.3671</c:v>
                </c:pt>
                <c:pt idx="115">
                  <c:v>0.367</c:v>
                </c:pt>
                <c:pt idx="116">
                  <c:v>0.3664</c:v>
                </c:pt>
                <c:pt idx="117">
                  <c:v>0.3682</c:v>
                </c:pt>
                <c:pt idx="118">
                  <c:v>0.3687</c:v>
                </c:pt>
                <c:pt idx="119">
                  <c:v>0.3701</c:v>
                </c:pt>
                <c:pt idx="120">
                  <c:v>0.3707</c:v>
                </c:pt>
                <c:pt idx="121">
                  <c:v>0.37</c:v>
                </c:pt>
                <c:pt idx="122">
                  <c:v>0.3713</c:v>
                </c:pt>
                <c:pt idx="123">
                  <c:v>0.3713</c:v>
                </c:pt>
                <c:pt idx="124">
                  <c:v>0.3722</c:v>
                </c:pt>
                <c:pt idx="125">
                  <c:v>0.3725</c:v>
                </c:pt>
                <c:pt idx="126">
                  <c:v>0.3736</c:v>
                </c:pt>
                <c:pt idx="127">
                  <c:v>0.3737</c:v>
                </c:pt>
                <c:pt idx="128">
                  <c:v>0.3765</c:v>
                </c:pt>
                <c:pt idx="129">
                  <c:v>0.3776</c:v>
                </c:pt>
                <c:pt idx="130">
                  <c:v>0.3782</c:v>
                </c:pt>
                <c:pt idx="131">
                  <c:v>0.3793</c:v>
                </c:pt>
                <c:pt idx="132">
                  <c:v>0.3807</c:v>
                </c:pt>
                <c:pt idx="133">
                  <c:v>0.3828</c:v>
                </c:pt>
                <c:pt idx="134">
                  <c:v>0.3821</c:v>
                </c:pt>
                <c:pt idx="135">
                  <c:v>0.3841</c:v>
                </c:pt>
                <c:pt idx="136">
                  <c:v>0.3864</c:v>
                </c:pt>
                <c:pt idx="137">
                  <c:v>0.3876</c:v>
                </c:pt>
                <c:pt idx="138">
                  <c:v>0.3912</c:v>
                </c:pt>
                <c:pt idx="139">
                  <c:v>0.3925</c:v>
                </c:pt>
                <c:pt idx="140">
                  <c:v>0.3938</c:v>
                </c:pt>
                <c:pt idx="141">
                  <c:v>0.3953</c:v>
                </c:pt>
                <c:pt idx="142">
                  <c:v>0.397</c:v>
                </c:pt>
                <c:pt idx="143">
                  <c:v>0.3975</c:v>
                </c:pt>
                <c:pt idx="144">
                  <c:v>0.4</c:v>
                </c:pt>
                <c:pt idx="145">
                  <c:v>0.4026</c:v>
                </c:pt>
                <c:pt idx="146">
                  <c:v>0.4033</c:v>
                </c:pt>
                <c:pt idx="147">
                  <c:v>0.404</c:v>
                </c:pt>
              </c:numCache>
            </c:numRef>
          </c:val>
          <c:smooth val="0"/>
        </c:ser>
        <c:ser>
          <c:idx val="4"/>
          <c:order val="4"/>
          <c:tx>
            <c:v>500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'[1]500'!$B$2:$B$147</c:f>
              <c:numCache>
                <c:formatCode>General</c:formatCode>
                <c:ptCount val="146"/>
                <c:pt idx="0">
                  <c:v>0.22</c:v>
                </c:pt>
                <c:pt idx="1">
                  <c:v>0.1933</c:v>
                </c:pt>
                <c:pt idx="2">
                  <c:v>0.192</c:v>
                </c:pt>
                <c:pt idx="3">
                  <c:v>0.1946</c:v>
                </c:pt>
                <c:pt idx="4">
                  <c:v>0.1963</c:v>
                </c:pt>
                <c:pt idx="5">
                  <c:v>0.2096</c:v>
                </c:pt>
                <c:pt idx="6">
                  <c:v>0.221</c:v>
                </c:pt>
                <c:pt idx="7">
                  <c:v>0.223</c:v>
                </c:pt>
                <c:pt idx="8">
                  <c:v>0.2219</c:v>
                </c:pt>
                <c:pt idx="9">
                  <c:v>0.2375</c:v>
                </c:pt>
                <c:pt idx="10">
                  <c:v>0.2365</c:v>
                </c:pt>
                <c:pt idx="11">
                  <c:v>0.2459</c:v>
                </c:pt>
                <c:pt idx="12">
                  <c:v>0.2686</c:v>
                </c:pt>
                <c:pt idx="13">
                  <c:v>0.2768</c:v>
                </c:pt>
                <c:pt idx="14">
                  <c:v>0.2766</c:v>
                </c:pt>
                <c:pt idx="15">
                  <c:v>0.2711</c:v>
                </c:pt>
                <c:pt idx="16">
                  <c:v>0.2803</c:v>
                </c:pt>
                <c:pt idx="17">
                  <c:v>0.2779</c:v>
                </c:pt>
                <c:pt idx="18">
                  <c:v>0.2819</c:v>
                </c:pt>
                <c:pt idx="19">
                  <c:v>0.2838</c:v>
                </c:pt>
                <c:pt idx="20">
                  <c:v>0.2833</c:v>
                </c:pt>
                <c:pt idx="21">
                  <c:v>0.2875</c:v>
                </c:pt>
                <c:pt idx="22">
                  <c:v>0.2924</c:v>
                </c:pt>
                <c:pt idx="23">
                  <c:v>0.2952</c:v>
                </c:pt>
                <c:pt idx="24">
                  <c:v>0.2971</c:v>
                </c:pt>
                <c:pt idx="25">
                  <c:v>0.2978</c:v>
                </c:pt>
                <c:pt idx="26">
                  <c:v>0.296</c:v>
                </c:pt>
                <c:pt idx="27">
                  <c:v>0.2938</c:v>
                </c:pt>
                <c:pt idx="28">
                  <c:v>0.2957</c:v>
                </c:pt>
                <c:pt idx="29">
                  <c:v>0.297</c:v>
                </c:pt>
                <c:pt idx="30">
                  <c:v>0.2967</c:v>
                </c:pt>
                <c:pt idx="31">
                  <c:v>0.2956</c:v>
                </c:pt>
                <c:pt idx="32">
                  <c:v>0.2983</c:v>
                </c:pt>
                <c:pt idx="33">
                  <c:v>0.2989</c:v>
                </c:pt>
                <c:pt idx="34">
                  <c:v>0.2999</c:v>
                </c:pt>
                <c:pt idx="35">
                  <c:v>0.3021</c:v>
                </c:pt>
                <c:pt idx="36">
                  <c:v>0.3068</c:v>
                </c:pt>
                <c:pt idx="37">
                  <c:v>0.309</c:v>
                </c:pt>
                <c:pt idx="38">
                  <c:v>0.3115</c:v>
                </c:pt>
                <c:pt idx="39">
                  <c:v>0.315</c:v>
                </c:pt>
                <c:pt idx="40">
                  <c:v>0.316</c:v>
                </c:pt>
                <c:pt idx="41">
                  <c:v>0.3164</c:v>
                </c:pt>
                <c:pt idx="42">
                  <c:v>0.3157</c:v>
                </c:pt>
                <c:pt idx="43">
                  <c:v>0.3164</c:v>
                </c:pt>
                <c:pt idx="44">
                  <c:v>0.3216</c:v>
                </c:pt>
                <c:pt idx="45">
                  <c:v>0.3223</c:v>
                </c:pt>
                <c:pt idx="46">
                  <c:v>0.3242</c:v>
                </c:pt>
                <c:pt idx="47">
                  <c:v>0.3282</c:v>
                </c:pt>
                <c:pt idx="48">
                  <c:v>0.328</c:v>
                </c:pt>
                <c:pt idx="49">
                  <c:v>0.3276</c:v>
                </c:pt>
                <c:pt idx="50">
                  <c:v>0.3284</c:v>
                </c:pt>
                <c:pt idx="51">
                  <c:v>0.3289</c:v>
                </c:pt>
                <c:pt idx="52">
                  <c:v>0.3315</c:v>
                </c:pt>
                <c:pt idx="53">
                  <c:v>0.3342</c:v>
                </c:pt>
                <c:pt idx="54">
                  <c:v>0.3347</c:v>
                </c:pt>
                <c:pt idx="55">
                  <c:v>0.3339</c:v>
                </c:pt>
                <c:pt idx="56">
                  <c:v>0.3351</c:v>
                </c:pt>
                <c:pt idx="57">
                  <c:v>0.3362</c:v>
                </c:pt>
                <c:pt idx="58">
                  <c:v>0.3401</c:v>
                </c:pt>
                <c:pt idx="59">
                  <c:v>0.3434</c:v>
                </c:pt>
                <c:pt idx="60">
                  <c:v>0.3443</c:v>
                </c:pt>
                <c:pt idx="61">
                  <c:v>0.343</c:v>
                </c:pt>
                <c:pt idx="62">
                  <c:v>0.3415</c:v>
                </c:pt>
                <c:pt idx="63">
                  <c:v>0.3457</c:v>
                </c:pt>
                <c:pt idx="64">
                  <c:v>0.3484</c:v>
                </c:pt>
                <c:pt idx="65">
                  <c:v>0.3494</c:v>
                </c:pt>
                <c:pt idx="66">
                  <c:v>0.3481</c:v>
                </c:pt>
                <c:pt idx="67">
                  <c:v>0.3496</c:v>
                </c:pt>
                <c:pt idx="68">
                  <c:v>0.3483</c:v>
                </c:pt>
                <c:pt idx="69">
                  <c:v>0.3501</c:v>
                </c:pt>
                <c:pt idx="70">
                  <c:v>0.3521</c:v>
                </c:pt>
                <c:pt idx="71">
                  <c:v>0.3522</c:v>
                </c:pt>
                <c:pt idx="72">
                  <c:v>0.3523</c:v>
                </c:pt>
                <c:pt idx="73">
                  <c:v>0.3521</c:v>
                </c:pt>
                <c:pt idx="74">
                  <c:v>0.3536</c:v>
                </c:pt>
                <c:pt idx="75">
                  <c:v>0.3527</c:v>
                </c:pt>
                <c:pt idx="76">
                  <c:v>0.354</c:v>
                </c:pt>
                <c:pt idx="77">
                  <c:v>0.3564</c:v>
                </c:pt>
                <c:pt idx="78">
                  <c:v>0.3569</c:v>
                </c:pt>
                <c:pt idx="79">
                  <c:v>0.3599</c:v>
                </c:pt>
                <c:pt idx="80">
                  <c:v>0.3616</c:v>
                </c:pt>
                <c:pt idx="81">
                  <c:v>0.3611</c:v>
                </c:pt>
                <c:pt idx="82">
                  <c:v>0.363</c:v>
                </c:pt>
                <c:pt idx="83">
                  <c:v>0.3628</c:v>
                </c:pt>
                <c:pt idx="84">
                  <c:v>0.3637</c:v>
                </c:pt>
                <c:pt idx="85">
                  <c:v>0.3648</c:v>
                </c:pt>
                <c:pt idx="86">
                  <c:v>0.3666</c:v>
                </c:pt>
                <c:pt idx="87">
                  <c:v>0.3676</c:v>
                </c:pt>
                <c:pt idx="88">
                  <c:v>0.3669</c:v>
                </c:pt>
                <c:pt idx="89">
                  <c:v>0.3688</c:v>
                </c:pt>
                <c:pt idx="90">
                  <c:v>0.3704</c:v>
                </c:pt>
                <c:pt idx="91">
                  <c:v>0.3734</c:v>
                </c:pt>
                <c:pt idx="92">
                  <c:v>0.3771</c:v>
                </c:pt>
                <c:pt idx="93">
                  <c:v>0.3769</c:v>
                </c:pt>
                <c:pt idx="94">
                  <c:v>0.3774</c:v>
                </c:pt>
                <c:pt idx="95">
                  <c:v>0.3772</c:v>
                </c:pt>
                <c:pt idx="96">
                  <c:v>0.3786</c:v>
                </c:pt>
                <c:pt idx="97">
                  <c:v>0.3783</c:v>
                </c:pt>
                <c:pt idx="98">
                  <c:v>0.3812</c:v>
                </c:pt>
                <c:pt idx="99">
                  <c:v>0.3826</c:v>
                </c:pt>
                <c:pt idx="100">
                  <c:v>0.3829</c:v>
                </c:pt>
                <c:pt idx="101">
                  <c:v>0.3851</c:v>
                </c:pt>
                <c:pt idx="102">
                  <c:v>0.3852</c:v>
                </c:pt>
                <c:pt idx="103">
                  <c:v>0.3871</c:v>
                </c:pt>
                <c:pt idx="104">
                  <c:v>0.3855</c:v>
                </c:pt>
                <c:pt idx="105">
                  <c:v>0.3872</c:v>
                </c:pt>
                <c:pt idx="106">
                  <c:v>0.3865</c:v>
                </c:pt>
                <c:pt idx="107">
                  <c:v>0.3874</c:v>
                </c:pt>
                <c:pt idx="108">
                  <c:v>0.3912</c:v>
                </c:pt>
                <c:pt idx="109">
                  <c:v>0.3908</c:v>
                </c:pt>
                <c:pt idx="110">
                  <c:v>0.3931</c:v>
                </c:pt>
                <c:pt idx="111">
                  <c:v>0.393</c:v>
                </c:pt>
                <c:pt idx="112">
                  <c:v>0.3942</c:v>
                </c:pt>
                <c:pt idx="113">
                  <c:v>0.3962</c:v>
                </c:pt>
                <c:pt idx="114">
                  <c:v>0.3958</c:v>
                </c:pt>
                <c:pt idx="115">
                  <c:v>0.3959</c:v>
                </c:pt>
                <c:pt idx="116">
                  <c:v>0.396</c:v>
                </c:pt>
                <c:pt idx="117">
                  <c:v>0.3954</c:v>
                </c:pt>
                <c:pt idx="118">
                  <c:v>0.3972</c:v>
                </c:pt>
                <c:pt idx="119">
                  <c:v>0.3982</c:v>
                </c:pt>
                <c:pt idx="120">
                  <c:v>0.3971</c:v>
                </c:pt>
                <c:pt idx="121">
                  <c:v>0.4003</c:v>
                </c:pt>
                <c:pt idx="122">
                  <c:v>0.4022</c:v>
                </c:pt>
                <c:pt idx="123">
                  <c:v>0.4043</c:v>
                </c:pt>
                <c:pt idx="124">
                  <c:v>0.4057</c:v>
                </c:pt>
                <c:pt idx="125">
                  <c:v>0.4064</c:v>
                </c:pt>
                <c:pt idx="126">
                  <c:v>0.4079</c:v>
                </c:pt>
                <c:pt idx="127">
                  <c:v>0.4108</c:v>
                </c:pt>
                <c:pt idx="128">
                  <c:v>0.4114</c:v>
                </c:pt>
                <c:pt idx="129">
                  <c:v>0.4129</c:v>
                </c:pt>
                <c:pt idx="130">
                  <c:v>0.4128</c:v>
                </c:pt>
                <c:pt idx="131">
                  <c:v>0.4133</c:v>
                </c:pt>
                <c:pt idx="132">
                  <c:v>0.4147</c:v>
                </c:pt>
                <c:pt idx="133">
                  <c:v>0.4149</c:v>
                </c:pt>
                <c:pt idx="134">
                  <c:v>0.4148</c:v>
                </c:pt>
                <c:pt idx="135">
                  <c:v>0.4165</c:v>
                </c:pt>
                <c:pt idx="136">
                  <c:v>0.4184</c:v>
                </c:pt>
                <c:pt idx="137">
                  <c:v>0.4208</c:v>
                </c:pt>
                <c:pt idx="138">
                  <c:v>0.421</c:v>
                </c:pt>
                <c:pt idx="139">
                  <c:v>0.4229</c:v>
                </c:pt>
                <c:pt idx="140">
                  <c:v>0.4252</c:v>
                </c:pt>
                <c:pt idx="141">
                  <c:v>0.4259</c:v>
                </c:pt>
                <c:pt idx="142">
                  <c:v>0.4276</c:v>
                </c:pt>
                <c:pt idx="143">
                  <c:v>0.4291</c:v>
                </c:pt>
                <c:pt idx="144">
                  <c:v>0.4305</c:v>
                </c:pt>
                <c:pt idx="145">
                  <c:v>0.4309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491288"/>
        <c:axId val="-2102487576"/>
      </c:lineChart>
      <c:catAx>
        <c:axId val="-2102491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2487576"/>
        <c:crosses val="autoZero"/>
        <c:auto val="1"/>
        <c:lblAlgn val="ctr"/>
        <c:lblOffset val="100"/>
        <c:noMultiLvlLbl val="0"/>
      </c:catAx>
      <c:valAx>
        <c:axId val="-210248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249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553083299438"/>
          <c:y val="0.431920020414115"/>
          <c:w val="0.208558040530348"/>
          <c:h val="0.388395507592337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lastHigh!$A$1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lastHigh!$A$2:$A$92</c:f>
              <c:numCache>
                <c:formatCode>General</c:formatCode>
                <c:ptCount val="91"/>
                <c:pt idx="0">
                  <c:v>0.2778</c:v>
                </c:pt>
                <c:pt idx="1">
                  <c:v>0.5833</c:v>
                </c:pt>
                <c:pt idx="2">
                  <c:v>0.6593</c:v>
                </c:pt>
                <c:pt idx="3">
                  <c:v>0.7254</c:v>
                </c:pt>
                <c:pt idx="4">
                  <c:v>0.768</c:v>
                </c:pt>
                <c:pt idx="5">
                  <c:v>0.7823</c:v>
                </c:pt>
                <c:pt idx="6">
                  <c:v>0.7942</c:v>
                </c:pt>
                <c:pt idx="7">
                  <c:v>0.7968</c:v>
                </c:pt>
                <c:pt idx="8">
                  <c:v>0.8047</c:v>
                </c:pt>
                <c:pt idx="9">
                  <c:v>0.8113</c:v>
                </c:pt>
                <c:pt idx="10">
                  <c:v>0.8135</c:v>
                </c:pt>
                <c:pt idx="11">
                  <c:v>0.8247</c:v>
                </c:pt>
                <c:pt idx="12">
                  <c:v>0.827</c:v>
                </c:pt>
                <c:pt idx="13">
                  <c:v>0.8407</c:v>
                </c:pt>
                <c:pt idx="14">
                  <c:v>0.8493</c:v>
                </c:pt>
                <c:pt idx="15">
                  <c:v>0.8536</c:v>
                </c:pt>
                <c:pt idx="16">
                  <c:v>0.8545</c:v>
                </c:pt>
                <c:pt idx="17">
                  <c:v>0.8588</c:v>
                </c:pt>
                <c:pt idx="18">
                  <c:v>0.8581</c:v>
                </c:pt>
                <c:pt idx="19">
                  <c:v>0.8608</c:v>
                </c:pt>
                <c:pt idx="20">
                  <c:v>0.8612</c:v>
                </c:pt>
                <c:pt idx="21">
                  <c:v>0.8631</c:v>
                </c:pt>
                <c:pt idx="22">
                  <c:v>0.8643</c:v>
                </c:pt>
                <c:pt idx="23">
                  <c:v>0.8678</c:v>
                </c:pt>
                <c:pt idx="24">
                  <c:v>0.8692</c:v>
                </c:pt>
                <c:pt idx="25">
                  <c:v>0.872</c:v>
                </c:pt>
                <c:pt idx="26">
                  <c:v>0.8765</c:v>
                </c:pt>
                <c:pt idx="27">
                  <c:v>0.8809</c:v>
                </c:pt>
                <c:pt idx="28">
                  <c:v>0.8828</c:v>
                </c:pt>
                <c:pt idx="29">
                  <c:v>0.8841</c:v>
                </c:pt>
                <c:pt idx="30">
                  <c:v>0.8817</c:v>
                </c:pt>
                <c:pt idx="31">
                  <c:v>0.8799</c:v>
                </c:pt>
                <c:pt idx="32">
                  <c:v>0.8803</c:v>
                </c:pt>
                <c:pt idx="33">
                  <c:v>0.8824</c:v>
                </c:pt>
                <c:pt idx="34">
                  <c:v>0.8825</c:v>
                </c:pt>
                <c:pt idx="35">
                  <c:v>0.8821</c:v>
                </c:pt>
                <c:pt idx="36">
                  <c:v>0.8809</c:v>
                </c:pt>
                <c:pt idx="37">
                  <c:v>0.8812</c:v>
                </c:pt>
                <c:pt idx="38">
                  <c:v>0.8823</c:v>
                </c:pt>
                <c:pt idx="39">
                  <c:v>0.8832</c:v>
                </c:pt>
                <c:pt idx="40">
                  <c:v>0.883</c:v>
                </c:pt>
                <c:pt idx="41">
                  <c:v>0.8828</c:v>
                </c:pt>
                <c:pt idx="42">
                  <c:v>0.8842</c:v>
                </c:pt>
                <c:pt idx="43">
                  <c:v>0.8848</c:v>
                </c:pt>
                <c:pt idx="44">
                  <c:v>0.8847</c:v>
                </c:pt>
                <c:pt idx="45">
                  <c:v>0.8843</c:v>
                </c:pt>
                <c:pt idx="46">
                  <c:v>0.8847</c:v>
                </c:pt>
                <c:pt idx="47">
                  <c:v>0.8841</c:v>
                </c:pt>
                <c:pt idx="48">
                  <c:v>0.8835</c:v>
                </c:pt>
                <c:pt idx="49">
                  <c:v>0.883</c:v>
                </c:pt>
                <c:pt idx="50">
                  <c:v>0.8827</c:v>
                </c:pt>
                <c:pt idx="51">
                  <c:v>0.8815</c:v>
                </c:pt>
                <c:pt idx="52">
                  <c:v>0.882</c:v>
                </c:pt>
                <c:pt idx="53">
                  <c:v>0.8819</c:v>
                </c:pt>
                <c:pt idx="54">
                  <c:v>0.8811</c:v>
                </c:pt>
                <c:pt idx="55">
                  <c:v>0.8798</c:v>
                </c:pt>
                <c:pt idx="56">
                  <c:v>0.8795</c:v>
                </c:pt>
                <c:pt idx="57">
                  <c:v>0.8793</c:v>
                </c:pt>
                <c:pt idx="58">
                  <c:v>0.88</c:v>
                </c:pt>
                <c:pt idx="59">
                  <c:v>0.8798</c:v>
                </c:pt>
                <c:pt idx="60">
                  <c:v>0.8795</c:v>
                </c:pt>
                <c:pt idx="61">
                  <c:v>0.8791</c:v>
                </c:pt>
                <c:pt idx="62">
                  <c:v>0.879</c:v>
                </c:pt>
                <c:pt idx="63">
                  <c:v>0.8786</c:v>
                </c:pt>
                <c:pt idx="64">
                  <c:v>0.8784</c:v>
                </c:pt>
                <c:pt idx="65">
                  <c:v>0.8789</c:v>
                </c:pt>
                <c:pt idx="66">
                  <c:v>0.8784</c:v>
                </c:pt>
                <c:pt idx="67">
                  <c:v>0.8777</c:v>
                </c:pt>
                <c:pt idx="68">
                  <c:v>0.8778</c:v>
                </c:pt>
                <c:pt idx="69">
                  <c:v>0.8777</c:v>
                </c:pt>
                <c:pt idx="70">
                  <c:v>0.8778</c:v>
                </c:pt>
                <c:pt idx="71">
                  <c:v>0.8775</c:v>
                </c:pt>
                <c:pt idx="72">
                  <c:v>0.8776</c:v>
                </c:pt>
                <c:pt idx="73">
                  <c:v>0.8776</c:v>
                </c:pt>
                <c:pt idx="74">
                  <c:v>0.8777</c:v>
                </c:pt>
                <c:pt idx="75">
                  <c:v>0.8778</c:v>
                </c:pt>
                <c:pt idx="76">
                  <c:v>0.8779</c:v>
                </c:pt>
                <c:pt idx="77">
                  <c:v>0.8779</c:v>
                </c:pt>
                <c:pt idx="78">
                  <c:v>0.878</c:v>
                </c:pt>
                <c:pt idx="79">
                  <c:v>0.878</c:v>
                </c:pt>
                <c:pt idx="80">
                  <c:v>0.878</c:v>
                </c:pt>
                <c:pt idx="81">
                  <c:v>0.878</c:v>
                </c:pt>
                <c:pt idx="82">
                  <c:v>0.8781</c:v>
                </c:pt>
                <c:pt idx="83">
                  <c:v>0.8781</c:v>
                </c:pt>
                <c:pt idx="84">
                  <c:v>0.8781</c:v>
                </c:pt>
                <c:pt idx="85">
                  <c:v>0.8781</c:v>
                </c:pt>
                <c:pt idx="86">
                  <c:v>0.8781</c:v>
                </c:pt>
                <c:pt idx="87">
                  <c:v>0.8781</c:v>
                </c:pt>
                <c:pt idx="88">
                  <c:v>0.8781</c:v>
                </c:pt>
                <c:pt idx="89">
                  <c:v>0.8781</c:v>
                </c:pt>
                <c:pt idx="90">
                  <c:v>0.8781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lastHigh!$B$1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lastHigh!$B$2:$B$92</c:f>
              <c:numCache>
                <c:formatCode>General</c:formatCode>
                <c:ptCount val="91"/>
                <c:pt idx="0">
                  <c:v>0.2778</c:v>
                </c:pt>
                <c:pt idx="1">
                  <c:v>0.3333</c:v>
                </c:pt>
                <c:pt idx="2">
                  <c:v>0.3852</c:v>
                </c:pt>
                <c:pt idx="3">
                  <c:v>0.4739</c:v>
                </c:pt>
                <c:pt idx="4">
                  <c:v>0.5196</c:v>
                </c:pt>
                <c:pt idx="5">
                  <c:v>0.5402</c:v>
                </c:pt>
                <c:pt idx="6">
                  <c:v>0.5674</c:v>
                </c:pt>
                <c:pt idx="7">
                  <c:v>0.5956</c:v>
                </c:pt>
                <c:pt idx="8">
                  <c:v>0.6122</c:v>
                </c:pt>
                <c:pt idx="9">
                  <c:v>0.6386</c:v>
                </c:pt>
                <c:pt idx="10">
                  <c:v>0.6554</c:v>
                </c:pt>
                <c:pt idx="11">
                  <c:v>0.6785</c:v>
                </c:pt>
                <c:pt idx="12">
                  <c:v>0.6894</c:v>
                </c:pt>
                <c:pt idx="13">
                  <c:v>0.6972</c:v>
                </c:pt>
                <c:pt idx="14">
                  <c:v>0.7009</c:v>
                </c:pt>
                <c:pt idx="15">
                  <c:v>0.72</c:v>
                </c:pt>
                <c:pt idx="16">
                  <c:v>0.7254</c:v>
                </c:pt>
                <c:pt idx="17">
                  <c:v>0.7399</c:v>
                </c:pt>
                <c:pt idx="18">
                  <c:v>0.7473</c:v>
                </c:pt>
                <c:pt idx="19">
                  <c:v>0.7521</c:v>
                </c:pt>
                <c:pt idx="20">
                  <c:v>0.757</c:v>
                </c:pt>
                <c:pt idx="21">
                  <c:v>0.7627</c:v>
                </c:pt>
                <c:pt idx="22">
                  <c:v>0.7681</c:v>
                </c:pt>
                <c:pt idx="23">
                  <c:v>0.7755</c:v>
                </c:pt>
                <c:pt idx="24">
                  <c:v>0.7807</c:v>
                </c:pt>
                <c:pt idx="25">
                  <c:v>0.7832</c:v>
                </c:pt>
                <c:pt idx="26">
                  <c:v>0.7866</c:v>
                </c:pt>
                <c:pt idx="27">
                  <c:v>0.7899</c:v>
                </c:pt>
                <c:pt idx="28">
                  <c:v>0.7956</c:v>
                </c:pt>
                <c:pt idx="29">
                  <c:v>0.8029</c:v>
                </c:pt>
                <c:pt idx="30">
                  <c:v>0.8033</c:v>
                </c:pt>
                <c:pt idx="31">
                  <c:v>0.8049</c:v>
                </c:pt>
                <c:pt idx="32">
                  <c:v>0.8063</c:v>
                </c:pt>
                <c:pt idx="33">
                  <c:v>0.81</c:v>
                </c:pt>
                <c:pt idx="34">
                  <c:v>0.8114</c:v>
                </c:pt>
                <c:pt idx="35">
                  <c:v>0.8117</c:v>
                </c:pt>
                <c:pt idx="36">
                  <c:v>0.8131</c:v>
                </c:pt>
                <c:pt idx="37">
                  <c:v>0.812</c:v>
                </c:pt>
                <c:pt idx="38">
                  <c:v>0.8137</c:v>
                </c:pt>
                <c:pt idx="39">
                  <c:v>0.8163</c:v>
                </c:pt>
                <c:pt idx="40">
                  <c:v>0.8185</c:v>
                </c:pt>
                <c:pt idx="41">
                  <c:v>0.8199</c:v>
                </c:pt>
                <c:pt idx="42">
                  <c:v>0.8232</c:v>
                </c:pt>
                <c:pt idx="43">
                  <c:v>0.8251</c:v>
                </c:pt>
                <c:pt idx="44">
                  <c:v>0.8266</c:v>
                </c:pt>
                <c:pt idx="45">
                  <c:v>0.8266</c:v>
                </c:pt>
                <c:pt idx="46">
                  <c:v>0.8281</c:v>
                </c:pt>
                <c:pt idx="47">
                  <c:v>0.827</c:v>
                </c:pt>
                <c:pt idx="48">
                  <c:v>0.827</c:v>
                </c:pt>
                <c:pt idx="49">
                  <c:v>0.8272</c:v>
                </c:pt>
                <c:pt idx="50">
                  <c:v>0.8268</c:v>
                </c:pt>
                <c:pt idx="51">
                  <c:v>0.826</c:v>
                </c:pt>
                <c:pt idx="52">
                  <c:v>0.8264</c:v>
                </c:pt>
                <c:pt idx="53">
                  <c:v>0.8268</c:v>
                </c:pt>
                <c:pt idx="54">
                  <c:v>0.8265</c:v>
                </c:pt>
                <c:pt idx="55">
                  <c:v>0.8261</c:v>
                </c:pt>
                <c:pt idx="56">
                  <c:v>0.8259</c:v>
                </c:pt>
                <c:pt idx="57">
                  <c:v>0.8254</c:v>
                </c:pt>
                <c:pt idx="58">
                  <c:v>0.8263</c:v>
                </c:pt>
                <c:pt idx="59">
                  <c:v>0.8262</c:v>
                </c:pt>
                <c:pt idx="60">
                  <c:v>0.8264</c:v>
                </c:pt>
                <c:pt idx="61">
                  <c:v>0.8265</c:v>
                </c:pt>
                <c:pt idx="62">
                  <c:v>0.8271</c:v>
                </c:pt>
                <c:pt idx="63">
                  <c:v>0.8268</c:v>
                </c:pt>
                <c:pt idx="64">
                  <c:v>0.8271</c:v>
                </c:pt>
                <c:pt idx="65">
                  <c:v>0.8276</c:v>
                </c:pt>
                <c:pt idx="66">
                  <c:v>0.8281</c:v>
                </c:pt>
                <c:pt idx="67">
                  <c:v>0.8276</c:v>
                </c:pt>
                <c:pt idx="68">
                  <c:v>0.8279</c:v>
                </c:pt>
                <c:pt idx="69">
                  <c:v>0.8278</c:v>
                </c:pt>
                <c:pt idx="70">
                  <c:v>0.8279</c:v>
                </c:pt>
                <c:pt idx="71">
                  <c:v>0.8276</c:v>
                </c:pt>
                <c:pt idx="72">
                  <c:v>0.8277</c:v>
                </c:pt>
                <c:pt idx="73">
                  <c:v>0.8278</c:v>
                </c:pt>
                <c:pt idx="74">
                  <c:v>0.8279</c:v>
                </c:pt>
                <c:pt idx="75">
                  <c:v>0.828</c:v>
                </c:pt>
                <c:pt idx="76">
                  <c:v>0.8281</c:v>
                </c:pt>
                <c:pt idx="77">
                  <c:v>0.8281</c:v>
                </c:pt>
                <c:pt idx="78">
                  <c:v>0.8282</c:v>
                </c:pt>
                <c:pt idx="79">
                  <c:v>0.8282</c:v>
                </c:pt>
                <c:pt idx="80">
                  <c:v>0.8282</c:v>
                </c:pt>
                <c:pt idx="81">
                  <c:v>0.8282</c:v>
                </c:pt>
                <c:pt idx="82">
                  <c:v>0.8282</c:v>
                </c:pt>
                <c:pt idx="83">
                  <c:v>0.8281</c:v>
                </c:pt>
                <c:pt idx="84">
                  <c:v>0.8281</c:v>
                </c:pt>
                <c:pt idx="85">
                  <c:v>0.8281</c:v>
                </c:pt>
                <c:pt idx="86">
                  <c:v>0.8281</c:v>
                </c:pt>
                <c:pt idx="87">
                  <c:v>0.8281</c:v>
                </c:pt>
                <c:pt idx="88">
                  <c:v>0.8281</c:v>
                </c:pt>
                <c:pt idx="89">
                  <c:v>0.8281</c:v>
                </c:pt>
                <c:pt idx="90">
                  <c:v>0.8281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lastHigh!$C$1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lastHigh!$C$2:$C$92</c:f>
              <c:numCache>
                <c:formatCode>General</c:formatCode>
                <c:ptCount val="91"/>
                <c:pt idx="0">
                  <c:v>0.1667</c:v>
                </c:pt>
                <c:pt idx="1">
                  <c:v>0.1759</c:v>
                </c:pt>
                <c:pt idx="2">
                  <c:v>0.2398</c:v>
                </c:pt>
                <c:pt idx="3">
                  <c:v>0.2507</c:v>
                </c:pt>
                <c:pt idx="4">
                  <c:v>0.287</c:v>
                </c:pt>
                <c:pt idx="5">
                  <c:v>0.2774</c:v>
                </c:pt>
                <c:pt idx="6">
                  <c:v>0.276</c:v>
                </c:pt>
                <c:pt idx="7">
                  <c:v>0.2833</c:v>
                </c:pt>
                <c:pt idx="8">
                  <c:v>0.2809</c:v>
                </c:pt>
                <c:pt idx="9">
                  <c:v>0.2759</c:v>
                </c:pt>
                <c:pt idx="10">
                  <c:v>0.2786</c:v>
                </c:pt>
                <c:pt idx="11">
                  <c:v>0.2815</c:v>
                </c:pt>
                <c:pt idx="12">
                  <c:v>0.2816</c:v>
                </c:pt>
                <c:pt idx="13">
                  <c:v>0.2826</c:v>
                </c:pt>
                <c:pt idx="14">
                  <c:v>0.289</c:v>
                </c:pt>
                <c:pt idx="15">
                  <c:v>0.2925</c:v>
                </c:pt>
                <c:pt idx="16">
                  <c:v>0.2964</c:v>
                </c:pt>
                <c:pt idx="17">
                  <c:v>0.2913</c:v>
                </c:pt>
                <c:pt idx="18">
                  <c:v>0.2907</c:v>
                </c:pt>
                <c:pt idx="19">
                  <c:v>0.2855</c:v>
                </c:pt>
                <c:pt idx="20">
                  <c:v>0.2875</c:v>
                </c:pt>
                <c:pt idx="21">
                  <c:v>0.2895</c:v>
                </c:pt>
                <c:pt idx="22">
                  <c:v>0.2901</c:v>
                </c:pt>
                <c:pt idx="23">
                  <c:v>0.2946</c:v>
                </c:pt>
                <c:pt idx="24">
                  <c:v>0.2948</c:v>
                </c:pt>
                <c:pt idx="25">
                  <c:v>0.2959</c:v>
                </c:pt>
                <c:pt idx="26">
                  <c:v>0.2955</c:v>
                </c:pt>
                <c:pt idx="27">
                  <c:v>0.2953</c:v>
                </c:pt>
                <c:pt idx="28">
                  <c:v>0.2956</c:v>
                </c:pt>
                <c:pt idx="29">
                  <c:v>0.2948</c:v>
                </c:pt>
                <c:pt idx="30">
                  <c:v>0.294</c:v>
                </c:pt>
                <c:pt idx="31">
                  <c:v>0.2914</c:v>
                </c:pt>
                <c:pt idx="32">
                  <c:v>0.2896</c:v>
                </c:pt>
                <c:pt idx="33">
                  <c:v>0.2883</c:v>
                </c:pt>
                <c:pt idx="34">
                  <c:v>0.2875</c:v>
                </c:pt>
                <c:pt idx="35">
                  <c:v>0.2869</c:v>
                </c:pt>
                <c:pt idx="36">
                  <c:v>0.2853</c:v>
                </c:pt>
                <c:pt idx="37">
                  <c:v>0.285</c:v>
                </c:pt>
                <c:pt idx="38">
                  <c:v>0.2861</c:v>
                </c:pt>
                <c:pt idx="39">
                  <c:v>0.2851</c:v>
                </c:pt>
                <c:pt idx="40">
                  <c:v>0.2867</c:v>
                </c:pt>
                <c:pt idx="41">
                  <c:v>0.2875</c:v>
                </c:pt>
                <c:pt idx="42">
                  <c:v>0.2865</c:v>
                </c:pt>
                <c:pt idx="43">
                  <c:v>0.2873</c:v>
                </c:pt>
                <c:pt idx="44">
                  <c:v>0.2883</c:v>
                </c:pt>
                <c:pt idx="45">
                  <c:v>0.2877</c:v>
                </c:pt>
                <c:pt idx="46">
                  <c:v>0.2875</c:v>
                </c:pt>
                <c:pt idx="47">
                  <c:v>0.286</c:v>
                </c:pt>
                <c:pt idx="48">
                  <c:v>0.2851</c:v>
                </c:pt>
                <c:pt idx="49">
                  <c:v>0.2857</c:v>
                </c:pt>
                <c:pt idx="50">
                  <c:v>0.2855</c:v>
                </c:pt>
                <c:pt idx="51">
                  <c:v>0.2849</c:v>
                </c:pt>
                <c:pt idx="52">
                  <c:v>0.2839</c:v>
                </c:pt>
                <c:pt idx="53">
                  <c:v>0.2836</c:v>
                </c:pt>
                <c:pt idx="54">
                  <c:v>0.285</c:v>
                </c:pt>
                <c:pt idx="55">
                  <c:v>0.2851</c:v>
                </c:pt>
                <c:pt idx="56">
                  <c:v>0.2861</c:v>
                </c:pt>
                <c:pt idx="57">
                  <c:v>0.2855</c:v>
                </c:pt>
                <c:pt idx="58">
                  <c:v>0.285</c:v>
                </c:pt>
                <c:pt idx="59">
                  <c:v>0.2847</c:v>
                </c:pt>
                <c:pt idx="60">
                  <c:v>0.2843</c:v>
                </c:pt>
                <c:pt idx="61">
                  <c:v>0.2849</c:v>
                </c:pt>
                <c:pt idx="62">
                  <c:v>0.2844</c:v>
                </c:pt>
                <c:pt idx="63">
                  <c:v>0.2842</c:v>
                </c:pt>
                <c:pt idx="64">
                  <c:v>0.2846</c:v>
                </c:pt>
                <c:pt idx="65">
                  <c:v>0.2842</c:v>
                </c:pt>
                <c:pt idx="66">
                  <c:v>0.2839</c:v>
                </c:pt>
                <c:pt idx="67">
                  <c:v>0.2843</c:v>
                </c:pt>
                <c:pt idx="68">
                  <c:v>0.2841</c:v>
                </c:pt>
                <c:pt idx="69">
                  <c:v>0.2839</c:v>
                </c:pt>
                <c:pt idx="70">
                  <c:v>0.2838</c:v>
                </c:pt>
                <c:pt idx="71">
                  <c:v>0.2836</c:v>
                </c:pt>
                <c:pt idx="72">
                  <c:v>0.2835</c:v>
                </c:pt>
                <c:pt idx="73">
                  <c:v>0.2841</c:v>
                </c:pt>
                <c:pt idx="74">
                  <c:v>0.2838</c:v>
                </c:pt>
                <c:pt idx="75">
                  <c:v>0.2837</c:v>
                </c:pt>
                <c:pt idx="76">
                  <c:v>0.2842</c:v>
                </c:pt>
                <c:pt idx="77">
                  <c:v>0.2854</c:v>
                </c:pt>
                <c:pt idx="78">
                  <c:v>0.2854</c:v>
                </c:pt>
                <c:pt idx="79">
                  <c:v>0.2854</c:v>
                </c:pt>
                <c:pt idx="80">
                  <c:v>0.2854</c:v>
                </c:pt>
                <c:pt idx="81">
                  <c:v>0.2854</c:v>
                </c:pt>
                <c:pt idx="82">
                  <c:v>0.2854</c:v>
                </c:pt>
                <c:pt idx="83">
                  <c:v>0.2854</c:v>
                </c:pt>
                <c:pt idx="84">
                  <c:v>0.2854</c:v>
                </c:pt>
                <c:pt idx="85">
                  <c:v>0.2853</c:v>
                </c:pt>
                <c:pt idx="86">
                  <c:v>0.2853</c:v>
                </c:pt>
                <c:pt idx="87">
                  <c:v>0.2853</c:v>
                </c:pt>
                <c:pt idx="88">
                  <c:v>0.2853</c:v>
                </c:pt>
                <c:pt idx="89">
                  <c:v>0.2853</c:v>
                </c:pt>
                <c:pt idx="90">
                  <c:v>0.2853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lastHigh!$D$1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lastHigh!$D$2:$D$92</c:f>
              <c:numCache>
                <c:formatCode>General</c:formatCode>
                <c:ptCount val="91"/>
                <c:pt idx="0">
                  <c:v>0.0</c:v>
                </c:pt>
                <c:pt idx="1">
                  <c:v>0.3333</c:v>
                </c:pt>
                <c:pt idx="2">
                  <c:v>0.4306</c:v>
                </c:pt>
                <c:pt idx="3">
                  <c:v>0.4915</c:v>
                </c:pt>
                <c:pt idx="4">
                  <c:v>0.5216</c:v>
                </c:pt>
                <c:pt idx="5">
                  <c:v>0.5267</c:v>
                </c:pt>
                <c:pt idx="6">
                  <c:v>0.5726</c:v>
                </c:pt>
                <c:pt idx="7">
                  <c:v>0.5799</c:v>
                </c:pt>
                <c:pt idx="8">
                  <c:v>0.5891</c:v>
                </c:pt>
                <c:pt idx="9">
                  <c:v>0.6067</c:v>
                </c:pt>
                <c:pt idx="10">
                  <c:v>0.6188</c:v>
                </c:pt>
                <c:pt idx="11">
                  <c:v>0.6151</c:v>
                </c:pt>
                <c:pt idx="12">
                  <c:v>0.6366</c:v>
                </c:pt>
                <c:pt idx="13">
                  <c:v>0.6428</c:v>
                </c:pt>
                <c:pt idx="14">
                  <c:v>0.652</c:v>
                </c:pt>
                <c:pt idx="15">
                  <c:v>0.6559</c:v>
                </c:pt>
                <c:pt idx="16">
                  <c:v>0.6577</c:v>
                </c:pt>
                <c:pt idx="17">
                  <c:v>0.6598</c:v>
                </c:pt>
                <c:pt idx="18">
                  <c:v>0.6608</c:v>
                </c:pt>
                <c:pt idx="19">
                  <c:v>0.6671</c:v>
                </c:pt>
                <c:pt idx="20">
                  <c:v>0.6663</c:v>
                </c:pt>
                <c:pt idx="21">
                  <c:v>0.6683</c:v>
                </c:pt>
                <c:pt idx="22">
                  <c:v>0.6747</c:v>
                </c:pt>
                <c:pt idx="23">
                  <c:v>0.6745</c:v>
                </c:pt>
                <c:pt idx="24">
                  <c:v>0.6788</c:v>
                </c:pt>
                <c:pt idx="25">
                  <c:v>0.6816</c:v>
                </c:pt>
                <c:pt idx="26">
                  <c:v>0.6825</c:v>
                </c:pt>
                <c:pt idx="27">
                  <c:v>0.6839</c:v>
                </c:pt>
                <c:pt idx="28">
                  <c:v>0.6855</c:v>
                </c:pt>
                <c:pt idx="29">
                  <c:v>0.6868</c:v>
                </c:pt>
                <c:pt idx="30">
                  <c:v>0.6831</c:v>
                </c:pt>
                <c:pt idx="31">
                  <c:v>0.6798</c:v>
                </c:pt>
                <c:pt idx="32">
                  <c:v>0.682</c:v>
                </c:pt>
                <c:pt idx="33">
                  <c:v>0.6802</c:v>
                </c:pt>
                <c:pt idx="34">
                  <c:v>0.6832</c:v>
                </c:pt>
                <c:pt idx="35">
                  <c:v>0.6834</c:v>
                </c:pt>
                <c:pt idx="36">
                  <c:v>0.6843</c:v>
                </c:pt>
                <c:pt idx="37">
                  <c:v>0.6832</c:v>
                </c:pt>
                <c:pt idx="38">
                  <c:v>0.682</c:v>
                </c:pt>
                <c:pt idx="39">
                  <c:v>0.6829</c:v>
                </c:pt>
                <c:pt idx="40">
                  <c:v>0.6815</c:v>
                </c:pt>
                <c:pt idx="41">
                  <c:v>0.6821</c:v>
                </c:pt>
                <c:pt idx="42">
                  <c:v>0.6796</c:v>
                </c:pt>
                <c:pt idx="43">
                  <c:v>0.6787</c:v>
                </c:pt>
                <c:pt idx="44">
                  <c:v>0.6781</c:v>
                </c:pt>
                <c:pt idx="45">
                  <c:v>0.6774</c:v>
                </c:pt>
                <c:pt idx="46">
                  <c:v>0.6774</c:v>
                </c:pt>
                <c:pt idx="47">
                  <c:v>0.6767</c:v>
                </c:pt>
                <c:pt idx="48">
                  <c:v>0.6758</c:v>
                </c:pt>
                <c:pt idx="49">
                  <c:v>0.6742</c:v>
                </c:pt>
                <c:pt idx="50">
                  <c:v>0.6724</c:v>
                </c:pt>
                <c:pt idx="51">
                  <c:v>0.6722</c:v>
                </c:pt>
                <c:pt idx="52">
                  <c:v>0.6735</c:v>
                </c:pt>
                <c:pt idx="53">
                  <c:v>0.6733</c:v>
                </c:pt>
                <c:pt idx="54">
                  <c:v>0.6734</c:v>
                </c:pt>
                <c:pt idx="55">
                  <c:v>0.6729</c:v>
                </c:pt>
                <c:pt idx="56">
                  <c:v>0.6724</c:v>
                </c:pt>
                <c:pt idx="57">
                  <c:v>0.6735</c:v>
                </c:pt>
                <c:pt idx="58">
                  <c:v>0.6729</c:v>
                </c:pt>
                <c:pt idx="59">
                  <c:v>0.6723</c:v>
                </c:pt>
                <c:pt idx="60">
                  <c:v>0.6727</c:v>
                </c:pt>
                <c:pt idx="61">
                  <c:v>0.6729</c:v>
                </c:pt>
                <c:pt idx="62">
                  <c:v>0.6729</c:v>
                </c:pt>
                <c:pt idx="63">
                  <c:v>0.6725</c:v>
                </c:pt>
                <c:pt idx="64">
                  <c:v>0.672</c:v>
                </c:pt>
                <c:pt idx="65">
                  <c:v>0.6721</c:v>
                </c:pt>
                <c:pt idx="66">
                  <c:v>0.6728</c:v>
                </c:pt>
                <c:pt idx="67">
                  <c:v>0.6728</c:v>
                </c:pt>
                <c:pt idx="68">
                  <c:v>0.6732</c:v>
                </c:pt>
                <c:pt idx="69">
                  <c:v>0.6729</c:v>
                </c:pt>
                <c:pt idx="70">
                  <c:v>0.6735</c:v>
                </c:pt>
                <c:pt idx="71">
                  <c:v>0.6731</c:v>
                </c:pt>
                <c:pt idx="72">
                  <c:v>0.6728</c:v>
                </c:pt>
                <c:pt idx="73">
                  <c:v>0.6731</c:v>
                </c:pt>
                <c:pt idx="74">
                  <c:v>0.6732</c:v>
                </c:pt>
                <c:pt idx="75">
                  <c:v>0.6742</c:v>
                </c:pt>
                <c:pt idx="76">
                  <c:v>0.6747</c:v>
                </c:pt>
                <c:pt idx="77">
                  <c:v>0.6742</c:v>
                </c:pt>
                <c:pt idx="78">
                  <c:v>0.6743</c:v>
                </c:pt>
                <c:pt idx="79">
                  <c:v>0.6738</c:v>
                </c:pt>
                <c:pt idx="80">
                  <c:v>0.6738</c:v>
                </c:pt>
                <c:pt idx="81">
                  <c:v>0.6743</c:v>
                </c:pt>
                <c:pt idx="82">
                  <c:v>0.6745</c:v>
                </c:pt>
                <c:pt idx="83">
                  <c:v>0.6746</c:v>
                </c:pt>
                <c:pt idx="84">
                  <c:v>0.6746</c:v>
                </c:pt>
                <c:pt idx="85">
                  <c:v>0.6747</c:v>
                </c:pt>
                <c:pt idx="86">
                  <c:v>0.6748</c:v>
                </c:pt>
                <c:pt idx="87">
                  <c:v>0.6749</c:v>
                </c:pt>
                <c:pt idx="88">
                  <c:v>0.6747</c:v>
                </c:pt>
                <c:pt idx="89">
                  <c:v>0.6748</c:v>
                </c:pt>
                <c:pt idx="90">
                  <c:v>0.6748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lastHigh!$E$1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lastHigh!$E$2:$E$92</c:f>
              <c:numCache>
                <c:formatCode>General</c:formatCode>
                <c:ptCount val="91"/>
                <c:pt idx="0">
                  <c:v>0.0</c:v>
                </c:pt>
                <c:pt idx="1">
                  <c:v>0.4537</c:v>
                </c:pt>
                <c:pt idx="2">
                  <c:v>0.5472</c:v>
                </c:pt>
                <c:pt idx="3">
                  <c:v>0.63</c:v>
                </c:pt>
                <c:pt idx="4">
                  <c:v>0.6527</c:v>
                </c:pt>
                <c:pt idx="5">
                  <c:v>0.6656</c:v>
                </c:pt>
                <c:pt idx="6">
                  <c:v>0.6849</c:v>
                </c:pt>
                <c:pt idx="7">
                  <c:v>0.6979</c:v>
                </c:pt>
                <c:pt idx="8">
                  <c:v>0.7114</c:v>
                </c:pt>
                <c:pt idx="9">
                  <c:v>0.7267</c:v>
                </c:pt>
                <c:pt idx="10">
                  <c:v>0.7326</c:v>
                </c:pt>
                <c:pt idx="11">
                  <c:v>0.7453</c:v>
                </c:pt>
                <c:pt idx="12">
                  <c:v>0.7607</c:v>
                </c:pt>
                <c:pt idx="13">
                  <c:v>0.7722</c:v>
                </c:pt>
                <c:pt idx="14">
                  <c:v>0.7833</c:v>
                </c:pt>
                <c:pt idx="15">
                  <c:v>0.7867</c:v>
                </c:pt>
                <c:pt idx="16">
                  <c:v>0.7915</c:v>
                </c:pt>
                <c:pt idx="17">
                  <c:v>0.7947</c:v>
                </c:pt>
                <c:pt idx="18">
                  <c:v>0.7956</c:v>
                </c:pt>
                <c:pt idx="19">
                  <c:v>0.797</c:v>
                </c:pt>
                <c:pt idx="20">
                  <c:v>0.7979</c:v>
                </c:pt>
                <c:pt idx="21">
                  <c:v>0.7983</c:v>
                </c:pt>
                <c:pt idx="22">
                  <c:v>0.7981</c:v>
                </c:pt>
                <c:pt idx="23">
                  <c:v>0.8021</c:v>
                </c:pt>
                <c:pt idx="24">
                  <c:v>0.8034</c:v>
                </c:pt>
                <c:pt idx="25">
                  <c:v>0.804</c:v>
                </c:pt>
                <c:pt idx="26">
                  <c:v>0.8075</c:v>
                </c:pt>
                <c:pt idx="27">
                  <c:v>0.8096</c:v>
                </c:pt>
                <c:pt idx="28">
                  <c:v>0.8126</c:v>
                </c:pt>
                <c:pt idx="29">
                  <c:v>0.8155</c:v>
                </c:pt>
                <c:pt idx="30">
                  <c:v>0.8157</c:v>
                </c:pt>
                <c:pt idx="31">
                  <c:v>0.8157</c:v>
                </c:pt>
                <c:pt idx="32">
                  <c:v>0.8179</c:v>
                </c:pt>
                <c:pt idx="33">
                  <c:v>0.8182</c:v>
                </c:pt>
                <c:pt idx="34">
                  <c:v>0.8203</c:v>
                </c:pt>
                <c:pt idx="35">
                  <c:v>0.8213</c:v>
                </c:pt>
                <c:pt idx="36">
                  <c:v>0.8197</c:v>
                </c:pt>
                <c:pt idx="37">
                  <c:v>0.8197</c:v>
                </c:pt>
                <c:pt idx="38">
                  <c:v>0.8203</c:v>
                </c:pt>
                <c:pt idx="39">
                  <c:v>0.82</c:v>
                </c:pt>
                <c:pt idx="40">
                  <c:v>0.8206</c:v>
                </c:pt>
                <c:pt idx="41">
                  <c:v>0.8204</c:v>
                </c:pt>
                <c:pt idx="42">
                  <c:v>0.8212</c:v>
                </c:pt>
                <c:pt idx="43">
                  <c:v>0.8218</c:v>
                </c:pt>
                <c:pt idx="44">
                  <c:v>0.8221</c:v>
                </c:pt>
                <c:pt idx="45">
                  <c:v>0.8234</c:v>
                </c:pt>
                <c:pt idx="46">
                  <c:v>0.823</c:v>
                </c:pt>
                <c:pt idx="47">
                  <c:v>0.8218</c:v>
                </c:pt>
                <c:pt idx="48">
                  <c:v>0.8206</c:v>
                </c:pt>
                <c:pt idx="49">
                  <c:v>0.8199</c:v>
                </c:pt>
                <c:pt idx="50">
                  <c:v>0.8194</c:v>
                </c:pt>
                <c:pt idx="51">
                  <c:v>0.8195</c:v>
                </c:pt>
                <c:pt idx="52">
                  <c:v>0.8204</c:v>
                </c:pt>
                <c:pt idx="53">
                  <c:v>0.8205</c:v>
                </c:pt>
                <c:pt idx="54">
                  <c:v>0.8203</c:v>
                </c:pt>
                <c:pt idx="55">
                  <c:v>0.8199</c:v>
                </c:pt>
                <c:pt idx="56">
                  <c:v>0.8193</c:v>
                </c:pt>
                <c:pt idx="57">
                  <c:v>0.8192</c:v>
                </c:pt>
                <c:pt idx="58">
                  <c:v>0.8189</c:v>
                </c:pt>
                <c:pt idx="59">
                  <c:v>0.8184</c:v>
                </c:pt>
                <c:pt idx="60">
                  <c:v>0.818</c:v>
                </c:pt>
                <c:pt idx="61">
                  <c:v>0.8174</c:v>
                </c:pt>
                <c:pt idx="62">
                  <c:v>0.8174</c:v>
                </c:pt>
                <c:pt idx="63">
                  <c:v>0.8176</c:v>
                </c:pt>
                <c:pt idx="64">
                  <c:v>0.8172</c:v>
                </c:pt>
                <c:pt idx="65">
                  <c:v>0.8172</c:v>
                </c:pt>
                <c:pt idx="66">
                  <c:v>0.8181</c:v>
                </c:pt>
                <c:pt idx="67">
                  <c:v>0.8177</c:v>
                </c:pt>
                <c:pt idx="68">
                  <c:v>0.8177</c:v>
                </c:pt>
                <c:pt idx="69">
                  <c:v>0.8176</c:v>
                </c:pt>
                <c:pt idx="70">
                  <c:v>0.8178</c:v>
                </c:pt>
                <c:pt idx="71">
                  <c:v>0.8176</c:v>
                </c:pt>
                <c:pt idx="72">
                  <c:v>0.8175</c:v>
                </c:pt>
                <c:pt idx="73">
                  <c:v>0.8177</c:v>
                </c:pt>
                <c:pt idx="74">
                  <c:v>0.8178</c:v>
                </c:pt>
                <c:pt idx="75">
                  <c:v>0.818</c:v>
                </c:pt>
                <c:pt idx="76">
                  <c:v>0.8181</c:v>
                </c:pt>
                <c:pt idx="77">
                  <c:v>0.8182</c:v>
                </c:pt>
                <c:pt idx="78">
                  <c:v>0.8183</c:v>
                </c:pt>
                <c:pt idx="79">
                  <c:v>0.8183</c:v>
                </c:pt>
                <c:pt idx="80">
                  <c:v>0.8184</c:v>
                </c:pt>
                <c:pt idx="81">
                  <c:v>0.8184</c:v>
                </c:pt>
                <c:pt idx="82">
                  <c:v>0.8184</c:v>
                </c:pt>
                <c:pt idx="83">
                  <c:v>0.8184</c:v>
                </c:pt>
                <c:pt idx="84">
                  <c:v>0.8185</c:v>
                </c:pt>
                <c:pt idx="85">
                  <c:v>0.8185</c:v>
                </c:pt>
                <c:pt idx="86">
                  <c:v>0.8185</c:v>
                </c:pt>
                <c:pt idx="87">
                  <c:v>0.8185</c:v>
                </c:pt>
                <c:pt idx="88">
                  <c:v>0.8185</c:v>
                </c:pt>
                <c:pt idx="89">
                  <c:v>0.8185</c:v>
                </c:pt>
                <c:pt idx="90">
                  <c:v>0.8185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374952"/>
        <c:axId val="-2103378680"/>
      </c:lineChart>
      <c:catAx>
        <c:axId val="-2103374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3378680"/>
        <c:crosses val="autoZero"/>
        <c:auto val="1"/>
        <c:lblAlgn val="ctr"/>
        <c:lblOffset val="100"/>
        <c:noMultiLvlLbl val="0"/>
      </c:catAx>
      <c:valAx>
        <c:axId val="-2103378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337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274840077668"/>
          <c:y val="0.428736739938758"/>
          <c:w val="0.2610581676534"/>
          <c:h val="0.34655447480829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lastHigh!$F$1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lastHigh!$F$2:$F$92</c:f>
              <c:numCache>
                <c:formatCode>General</c:formatCode>
                <c:ptCount val="91"/>
                <c:pt idx="0">
                  <c:v>0.1111</c:v>
                </c:pt>
                <c:pt idx="1">
                  <c:v>0.1111</c:v>
                </c:pt>
                <c:pt idx="2">
                  <c:v>0.1176</c:v>
                </c:pt>
                <c:pt idx="3">
                  <c:v>0.1201</c:v>
                </c:pt>
                <c:pt idx="4">
                  <c:v>0.1145</c:v>
                </c:pt>
                <c:pt idx="5">
                  <c:v>0.1029</c:v>
                </c:pt>
                <c:pt idx="6">
                  <c:v>0.1109</c:v>
                </c:pt>
                <c:pt idx="7">
                  <c:v>0.1167</c:v>
                </c:pt>
                <c:pt idx="8">
                  <c:v>0.1154</c:v>
                </c:pt>
                <c:pt idx="9">
                  <c:v>0.1197</c:v>
                </c:pt>
                <c:pt idx="10">
                  <c:v>0.1197</c:v>
                </c:pt>
                <c:pt idx="11">
                  <c:v>0.1324</c:v>
                </c:pt>
                <c:pt idx="12">
                  <c:v>0.1259</c:v>
                </c:pt>
                <c:pt idx="13">
                  <c:v>0.1238</c:v>
                </c:pt>
                <c:pt idx="14">
                  <c:v>0.1355</c:v>
                </c:pt>
                <c:pt idx="15">
                  <c:v>0.1335</c:v>
                </c:pt>
                <c:pt idx="16">
                  <c:v>0.1308</c:v>
                </c:pt>
                <c:pt idx="17">
                  <c:v>0.1509</c:v>
                </c:pt>
                <c:pt idx="18">
                  <c:v>0.1483</c:v>
                </c:pt>
                <c:pt idx="19">
                  <c:v>0.156</c:v>
                </c:pt>
                <c:pt idx="20">
                  <c:v>0.1595</c:v>
                </c:pt>
                <c:pt idx="21">
                  <c:v>0.1639</c:v>
                </c:pt>
                <c:pt idx="22">
                  <c:v>0.1683</c:v>
                </c:pt>
                <c:pt idx="23">
                  <c:v>0.1717</c:v>
                </c:pt>
                <c:pt idx="24">
                  <c:v>0.1721</c:v>
                </c:pt>
                <c:pt idx="25">
                  <c:v>0.1709</c:v>
                </c:pt>
                <c:pt idx="26">
                  <c:v>0.1873</c:v>
                </c:pt>
                <c:pt idx="27">
                  <c:v>0.1887</c:v>
                </c:pt>
                <c:pt idx="28">
                  <c:v>0.1888</c:v>
                </c:pt>
                <c:pt idx="29">
                  <c:v>0.1885</c:v>
                </c:pt>
                <c:pt idx="30">
                  <c:v>0.1848</c:v>
                </c:pt>
                <c:pt idx="31">
                  <c:v>0.1766</c:v>
                </c:pt>
                <c:pt idx="32">
                  <c:v>0.1754</c:v>
                </c:pt>
                <c:pt idx="33">
                  <c:v>0.1767</c:v>
                </c:pt>
                <c:pt idx="34">
                  <c:v>0.1746</c:v>
                </c:pt>
                <c:pt idx="35">
                  <c:v>0.1729</c:v>
                </c:pt>
                <c:pt idx="36">
                  <c:v>0.1714</c:v>
                </c:pt>
                <c:pt idx="37">
                  <c:v>0.1717</c:v>
                </c:pt>
                <c:pt idx="38">
                  <c:v>0.1776</c:v>
                </c:pt>
                <c:pt idx="39">
                  <c:v>0.1777</c:v>
                </c:pt>
                <c:pt idx="40">
                  <c:v>0.1747</c:v>
                </c:pt>
                <c:pt idx="41">
                  <c:v>0.175</c:v>
                </c:pt>
                <c:pt idx="42">
                  <c:v>0.1748</c:v>
                </c:pt>
                <c:pt idx="43">
                  <c:v>0.1784</c:v>
                </c:pt>
                <c:pt idx="44">
                  <c:v>0.1799</c:v>
                </c:pt>
                <c:pt idx="45">
                  <c:v>0.181</c:v>
                </c:pt>
                <c:pt idx="46">
                  <c:v>0.1832</c:v>
                </c:pt>
                <c:pt idx="47">
                  <c:v>0.1825</c:v>
                </c:pt>
                <c:pt idx="48">
                  <c:v>0.1832</c:v>
                </c:pt>
                <c:pt idx="49">
                  <c:v>0.1843</c:v>
                </c:pt>
                <c:pt idx="50">
                  <c:v>0.1859</c:v>
                </c:pt>
                <c:pt idx="51">
                  <c:v>0.1917</c:v>
                </c:pt>
                <c:pt idx="52">
                  <c:v>0.1924</c:v>
                </c:pt>
                <c:pt idx="53">
                  <c:v>0.196</c:v>
                </c:pt>
                <c:pt idx="54">
                  <c:v>0.1979</c:v>
                </c:pt>
                <c:pt idx="55">
                  <c:v>0.1955</c:v>
                </c:pt>
                <c:pt idx="56">
                  <c:v>0.1949</c:v>
                </c:pt>
                <c:pt idx="57">
                  <c:v>0.1941</c:v>
                </c:pt>
                <c:pt idx="58">
                  <c:v>0.1941</c:v>
                </c:pt>
                <c:pt idx="59">
                  <c:v>0.1936</c:v>
                </c:pt>
                <c:pt idx="60">
                  <c:v>0.1922</c:v>
                </c:pt>
                <c:pt idx="61">
                  <c:v>0.191</c:v>
                </c:pt>
                <c:pt idx="62">
                  <c:v>0.1911</c:v>
                </c:pt>
                <c:pt idx="63">
                  <c:v>0.1907</c:v>
                </c:pt>
                <c:pt idx="64">
                  <c:v>0.1897</c:v>
                </c:pt>
                <c:pt idx="65">
                  <c:v>0.1897</c:v>
                </c:pt>
                <c:pt idx="66">
                  <c:v>0.1887</c:v>
                </c:pt>
                <c:pt idx="67">
                  <c:v>0.1873</c:v>
                </c:pt>
                <c:pt idx="68">
                  <c:v>0.1873</c:v>
                </c:pt>
                <c:pt idx="69">
                  <c:v>0.1873</c:v>
                </c:pt>
                <c:pt idx="70">
                  <c:v>0.1873</c:v>
                </c:pt>
                <c:pt idx="71">
                  <c:v>0.1873</c:v>
                </c:pt>
                <c:pt idx="72">
                  <c:v>0.1873</c:v>
                </c:pt>
                <c:pt idx="73">
                  <c:v>0.1873</c:v>
                </c:pt>
                <c:pt idx="74">
                  <c:v>0.1873</c:v>
                </c:pt>
                <c:pt idx="75">
                  <c:v>0.1873</c:v>
                </c:pt>
                <c:pt idx="76">
                  <c:v>0.1873</c:v>
                </c:pt>
                <c:pt idx="77">
                  <c:v>0.1873</c:v>
                </c:pt>
                <c:pt idx="78">
                  <c:v>0.1873</c:v>
                </c:pt>
                <c:pt idx="79">
                  <c:v>0.1873</c:v>
                </c:pt>
                <c:pt idx="80">
                  <c:v>0.1873</c:v>
                </c:pt>
                <c:pt idx="81">
                  <c:v>0.1873</c:v>
                </c:pt>
                <c:pt idx="82">
                  <c:v>0.1873</c:v>
                </c:pt>
                <c:pt idx="83">
                  <c:v>0.1923</c:v>
                </c:pt>
                <c:pt idx="84">
                  <c:v>0.1923</c:v>
                </c:pt>
                <c:pt idx="85">
                  <c:v>0.1923</c:v>
                </c:pt>
                <c:pt idx="86">
                  <c:v>0.1923</c:v>
                </c:pt>
                <c:pt idx="87">
                  <c:v>0.1923</c:v>
                </c:pt>
                <c:pt idx="88">
                  <c:v>0.1923</c:v>
                </c:pt>
                <c:pt idx="89">
                  <c:v>0.1923</c:v>
                </c:pt>
                <c:pt idx="90">
                  <c:v>0.1923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lastHigh!$G$1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lastHigh!$G$2:$G$92</c:f>
              <c:numCache>
                <c:formatCode>General</c:formatCode>
                <c:ptCount val="91"/>
                <c:pt idx="0">
                  <c:v>0.1111</c:v>
                </c:pt>
                <c:pt idx="1">
                  <c:v>0.1481</c:v>
                </c:pt>
                <c:pt idx="2">
                  <c:v>0.1407</c:v>
                </c:pt>
                <c:pt idx="3">
                  <c:v>0.1377</c:v>
                </c:pt>
                <c:pt idx="4">
                  <c:v>0.1637</c:v>
                </c:pt>
                <c:pt idx="5">
                  <c:v>0.1603</c:v>
                </c:pt>
                <c:pt idx="6">
                  <c:v>0.1646</c:v>
                </c:pt>
                <c:pt idx="7">
                  <c:v>0.19</c:v>
                </c:pt>
                <c:pt idx="8">
                  <c:v>0.1901</c:v>
                </c:pt>
                <c:pt idx="9">
                  <c:v>0.2058</c:v>
                </c:pt>
                <c:pt idx="10">
                  <c:v>0.2053</c:v>
                </c:pt>
                <c:pt idx="11">
                  <c:v>0.199</c:v>
                </c:pt>
                <c:pt idx="12">
                  <c:v>0.1932</c:v>
                </c:pt>
                <c:pt idx="13">
                  <c:v>0.1883</c:v>
                </c:pt>
                <c:pt idx="14">
                  <c:v>0.1896</c:v>
                </c:pt>
                <c:pt idx="15">
                  <c:v>0.1877</c:v>
                </c:pt>
                <c:pt idx="16">
                  <c:v>0.186</c:v>
                </c:pt>
                <c:pt idx="17">
                  <c:v>0.1891</c:v>
                </c:pt>
                <c:pt idx="18">
                  <c:v>0.1863</c:v>
                </c:pt>
                <c:pt idx="19">
                  <c:v>0.1791</c:v>
                </c:pt>
                <c:pt idx="20">
                  <c:v>0.1773</c:v>
                </c:pt>
                <c:pt idx="21">
                  <c:v>0.1799</c:v>
                </c:pt>
                <c:pt idx="22">
                  <c:v>0.1864</c:v>
                </c:pt>
                <c:pt idx="23">
                  <c:v>0.189</c:v>
                </c:pt>
                <c:pt idx="24">
                  <c:v>0.1869</c:v>
                </c:pt>
                <c:pt idx="25">
                  <c:v>0.1889</c:v>
                </c:pt>
                <c:pt idx="26">
                  <c:v>0.1945</c:v>
                </c:pt>
                <c:pt idx="27">
                  <c:v>0.1926</c:v>
                </c:pt>
                <c:pt idx="28">
                  <c:v>0.1947</c:v>
                </c:pt>
                <c:pt idx="29">
                  <c:v>0.1975</c:v>
                </c:pt>
                <c:pt idx="30">
                  <c:v>0.1965</c:v>
                </c:pt>
                <c:pt idx="31">
                  <c:v>0.1927</c:v>
                </c:pt>
                <c:pt idx="32">
                  <c:v>0.1935</c:v>
                </c:pt>
                <c:pt idx="33">
                  <c:v>0.1915</c:v>
                </c:pt>
                <c:pt idx="34">
                  <c:v>0.1904</c:v>
                </c:pt>
                <c:pt idx="35">
                  <c:v>0.1871</c:v>
                </c:pt>
                <c:pt idx="36">
                  <c:v>0.1858</c:v>
                </c:pt>
                <c:pt idx="37">
                  <c:v>0.1843</c:v>
                </c:pt>
                <c:pt idx="38">
                  <c:v>0.1834</c:v>
                </c:pt>
                <c:pt idx="39">
                  <c:v>0.1812</c:v>
                </c:pt>
                <c:pt idx="40">
                  <c:v>0.1797</c:v>
                </c:pt>
                <c:pt idx="41">
                  <c:v>0.1827</c:v>
                </c:pt>
                <c:pt idx="42">
                  <c:v>0.1833</c:v>
                </c:pt>
                <c:pt idx="43">
                  <c:v>0.1814</c:v>
                </c:pt>
                <c:pt idx="44">
                  <c:v>0.1821</c:v>
                </c:pt>
                <c:pt idx="45">
                  <c:v>0.1817</c:v>
                </c:pt>
                <c:pt idx="46">
                  <c:v>0.1837</c:v>
                </c:pt>
                <c:pt idx="47">
                  <c:v>0.1824</c:v>
                </c:pt>
                <c:pt idx="48">
                  <c:v>0.1829</c:v>
                </c:pt>
                <c:pt idx="49">
                  <c:v>0.1835</c:v>
                </c:pt>
                <c:pt idx="50">
                  <c:v>0.1831</c:v>
                </c:pt>
                <c:pt idx="51">
                  <c:v>0.1821</c:v>
                </c:pt>
                <c:pt idx="52">
                  <c:v>0.182</c:v>
                </c:pt>
                <c:pt idx="53">
                  <c:v>0.1822</c:v>
                </c:pt>
                <c:pt idx="54">
                  <c:v>0.1801</c:v>
                </c:pt>
                <c:pt idx="55">
                  <c:v>0.1791</c:v>
                </c:pt>
                <c:pt idx="56">
                  <c:v>0.1771</c:v>
                </c:pt>
                <c:pt idx="57">
                  <c:v>0.176</c:v>
                </c:pt>
                <c:pt idx="58">
                  <c:v>0.176</c:v>
                </c:pt>
                <c:pt idx="59">
                  <c:v>0.1765</c:v>
                </c:pt>
                <c:pt idx="60">
                  <c:v>0.1757</c:v>
                </c:pt>
                <c:pt idx="61">
                  <c:v>0.1753</c:v>
                </c:pt>
                <c:pt idx="62">
                  <c:v>0.1761</c:v>
                </c:pt>
                <c:pt idx="63">
                  <c:v>0.1757</c:v>
                </c:pt>
                <c:pt idx="64">
                  <c:v>0.1757</c:v>
                </c:pt>
                <c:pt idx="65">
                  <c:v>0.1757</c:v>
                </c:pt>
                <c:pt idx="66">
                  <c:v>0.1757</c:v>
                </c:pt>
                <c:pt idx="67">
                  <c:v>0.1749</c:v>
                </c:pt>
                <c:pt idx="68">
                  <c:v>0.1749</c:v>
                </c:pt>
                <c:pt idx="69">
                  <c:v>0.1749</c:v>
                </c:pt>
                <c:pt idx="70">
                  <c:v>0.1749</c:v>
                </c:pt>
                <c:pt idx="71">
                  <c:v>0.1749</c:v>
                </c:pt>
                <c:pt idx="72">
                  <c:v>0.1749</c:v>
                </c:pt>
                <c:pt idx="73">
                  <c:v>0.1749</c:v>
                </c:pt>
                <c:pt idx="74">
                  <c:v>0.1749</c:v>
                </c:pt>
                <c:pt idx="75">
                  <c:v>0.1749</c:v>
                </c:pt>
                <c:pt idx="76">
                  <c:v>0.1749</c:v>
                </c:pt>
                <c:pt idx="77">
                  <c:v>0.1749</c:v>
                </c:pt>
                <c:pt idx="78">
                  <c:v>0.1749</c:v>
                </c:pt>
                <c:pt idx="79">
                  <c:v>0.1749</c:v>
                </c:pt>
                <c:pt idx="80">
                  <c:v>0.1749</c:v>
                </c:pt>
                <c:pt idx="81">
                  <c:v>0.1749</c:v>
                </c:pt>
                <c:pt idx="82">
                  <c:v>0.1749</c:v>
                </c:pt>
                <c:pt idx="83">
                  <c:v>0.1736</c:v>
                </c:pt>
                <c:pt idx="84">
                  <c:v>0.1736</c:v>
                </c:pt>
                <c:pt idx="85">
                  <c:v>0.1736</c:v>
                </c:pt>
                <c:pt idx="86">
                  <c:v>0.1736</c:v>
                </c:pt>
                <c:pt idx="87">
                  <c:v>0.1736</c:v>
                </c:pt>
                <c:pt idx="88">
                  <c:v>0.1736</c:v>
                </c:pt>
                <c:pt idx="89">
                  <c:v>0.1736</c:v>
                </c:pt>
                <c:pt idx="90">
                  <c:v>0.1736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lastHigh!$H$1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lastHigh!$H$2:$H$92</c:f>
              <c:numCache>
                <c:formatCode>General</c:formatCode>
                <c:ptCount val="91"/>
                <c:pt idx="0">
                  <c:v>0.1111</c:v>
                </c:pt>
                <c:pt idx="1">
                  <c:v>0.2222</c:v>
                </c:pt>
                <c:pt idx="2">
                  <c:v>0.2509</c:v>
                </c:pt>
                <c:pt idx="3">
                  <c:v>0.2504</c:v>
                </c:pt>
                <c:pt idx="4">
                  <c:v>0.258</c:v>
                </c:pt>
                <c:pt idx="5">
                  <c:v>0.2683</c:v>
                </c:pt>
                <c:pt idx="6">
                  <c:v>0.2624</c:v>
                </c:pt>
                <c:pt idx="7">
                  <c:v>0.2723</c:v>
                </c:pt>
                <c:pt idx="8">
                  <c:v>0.2588</c:v>
                </c:pt>
                <c:pt idx="9">
                  <c:v>0.2542</c:v>
                </c:pt>
                <c:pt idx="10">
                  <c:v>0.2514</c:v>
                </c:pt>
                <c:pt idx="11">
                  <c:v>0.2506</c:v>
                </c:pt>
                <c:pt idx="12">
                  <c:v>0.2474</c:v>
                </c:pt>
                <c:pt idx="13">
                  <c:v>0.2487</c:v>
                </c:pt>
                <c:pt idx="14">
                  <c:v>0.2471</c:v>
                </c:pt>
                <c:pt idx="15">
                  <c:v>0.2423</c:v>
                </c:pt>
                <c:pt idx="16">
                  <c:v>0.2408</c:v>
                </c:pt>
                <c:pt idx="17">
                  <c:v>0.2579</c:v>
                </c:pt>
                <c:pt idx="18">
                  <c:v>0.256</c:v>
                </c:pt>
                <c:pt idx="19">
                  <c:v>0.2492</c:v>
                </c:pt>
                <c:pt idx="20">
                  <c:v>0.2753</c:v>
                </c:pt>
                <c:pt idx="21">
                  <c:v>0.2758</c:v>
                </c:pt>
                <c:pt idx="22">
                  <c:v>0.2696</c:v>
                </c:pt>
                <c:pt idx="23">
                  <c:v>0.2588</c:v>
                </c:pt>
                <c:pt idx="24">
                  <c:v>0.2576</c:v>
                </c:pt>
                <c:pt idx="25">
                  <c:v>0.2627</c:v>
                </c:pt>
                <c:pt idx="26">
                  <c:v>0.2629</c:v>
                </c:pt>
                <c:pt idx="27">
                  <c:v>0.2596</c:v>
                </c:pt>
                <c:pt idx="28">
                  <c:v>0.2551</c:v>
                </c:pt>
                <c:pt idx="29">
                  <c:v>0.255</c:v>
                </c:pt>
                <c:pt idx="30">
                  <c:v>0.2587</c:v>
                </c:pt>
                <c:pt idx="31">
                  <c:v>0.2544</c:v>
                </c:pt>
                <c:pt idx="32">
                  <c:v>0.2813</c:v>
                </c:pt>
                <c:pt idx="33">
                  <c:v>0.2774</c:v>
                </c:pt>
                <c:pt idx="34">
                  <c:v>0.2808</c:v>
                </c:pt>
                <c:pt idx="35">
                  <c:v>0.283</c:v>
                </c:pt>
                <c:pt idx="36">
                  <c:v>0.2803</c:v>
                </c:pt>
                <c:pt idx="37">
                  <c:v>0.2806</c:v>
                </c:pt>
                <c:pt idx="38">
                  <c:v>0.2789</c:v>
                </c:pt>
                <c:pt idx="39">
                  <c:v>0.2765</c:v>
                </c:pt>
                <c:pt idx="40">
                  <c:v>0.2745</c:v>
                </c:pt>
                <c:pt idx="41">
                  <c:v>0.2769</c:v>
                </c:pt>
                <c:pt idx="42">
                  <c:v>0.2644</c:v>
                </c:pt>
                <c:pt idx="43">
                  <c:v>0.2642</c:v>
                </c:pt>
                <c:pt idx="44">
                  <c:v>0.267</c:v>
                </c:pt>
                <c:pt idx="45">
                  <c:v>0.2652</c:v>
                </c:pt>
                <c:pt idx="46">
                  <c:v>0.2656</c:v>
                </c:pt>
                <c:pt idx="47">
                  <c:v>0.2674</c:v>
                </c:pt>
                <c:pt idx="48">
                  <c:v>0.2696</c:v>
                </c:pt>
                <c:pt idx="49">
                  <c:v>0.2704</c:v>
                </c:pt>
                <c:pt idx="50">
                  <c:v>0.2694</c:v>
                </c:pt>
                <c:pt idx="51">
                  <c:v>0.2704</c:v>
                </c:pt>
                <c:pt idx="52">
                  <c:v>0.2699</c:v>
                </c:pt>
                <c:pt idx="53">
                  <c:v>0.2691</c:v>
                </c:pt>
                <c:pt idx="54">
                  <c:v>0.2692</c:v>
                </c:pt>
                <c:pt idx="55">
                  <c:v>0.27</c:v>
                </c:pt>
                <c:pt idx="56">
                  <c:v>0.2714</c:v>
                </c:pt>
                <c:pt idx="57">
                  <c:v>0.272</c:v>
                </c:pt>
                <c:pt idx="58">
                  <c:v>0.2712</c:v>
                </c:pt>
                <c:pt idx="59">
                  <c:v>0.2717</c:v>
                </c:pt>
                <c:pt idx="60">
                  <c:v>0.2723</c:v>
                </c:pt>
                <c:pt idx="61">
                  <c:v>0.2729</c:v>
                </c:pt>
                <c:pt idx="62">
                  <c:v>0.2721</c:v>
                </c:pt>
                <c:pt idx="63">
                  <c:v>0.2738</c:v>
                </c:pt>
                <c:pt idx="64">
                  <c:v>0.2739</c:v>
                </c:pt>
                <c:pt idx="65">
                  <c:v>0.2733</c:v>
                </c:pt>
                <c:pt idx="66">
                  <c:v>0.2727</c:v>
                </c:pt>
                <c:pt idx="67">
                  <c:v>0.2733</c:v>
                </c:pt>
                <c:pt idx="68">
                  <c:v>0.2731</c:v>
                </c:pt>
                <c:pt idx="69">
                  <c:v>0.2746</c:v>
                </c:pt>
                <c:pt idx="70">
                  <c:v>0.2745</c:v>
                </c:pt>
                <c:pt idx="71">
                  <c:v>0.2781</c:v>
                </c:pt>
                <c:pt idx="72">
                  <c:v>0.2781</c:v>
                </c:pt>
                <c:pt idx="73">
                  <c:v>0.278</c:v>
                </c:pt>
                <c:pt idx="74">
                  <c:v>0.275</c:v>
                </c:pt>
                <c:pt idx="75">
                  <c:v>0.2749</c:v>
                </c:pt>
                <c:pt idx="76">
                  <c:v>0.2749</c:v>
                </c:pt>
                <c:pt idx="77">
                  <c:v>0.2748</c:v>
                </c:pt>
                <c:pt idx="78">
                  <c:v>0.2748</c:v>
                </c:pt>
                <c:pt idx="79">
                  <c:v>0.2748</c:v>
                </c:pt>
                <c:pt idx="80">
                  <c:v>0.2748</c:v>
                </c:pt>
                <c:pt idx="81">
                  <c:v>0.2748</c:v>
                </c:pt>
                <c:pt idx="82">
                  <c:v>0.2748</c:v>
                </c:pt>
                <c:pt idx="83">
                  <c:v>0.276</c:v>
                </c:pt>
                <c:pt idx="84">
                  <c:v>0.276</c:v>
                </c:pt>
                <c:pt idx="85">
                  <c:v>0.276</c:v>
                </c:pt>
                <c:pt idx="86">
                  <c:v>0.276</c:v>
                </c:pt>
                <c:pt idx="87">
                  <c:v>0.276</c:v>
                </c:pt>
                <c:pt idx="88">
                  <c:v>0.276</c:v>
                </c:pt>
                <c:pt idx="89">
                  <c:v>0.276</c:v>
                </c:pt>
                <c:pt idx="90">
                  <c:v>0.276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lastHigh!$I$1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lastHigh!$I$2:$I$92</c:f>
              <c:numCache>
                <c:formatCode>General</c:formatCode>
                <c:ptCount val="91"/>
                <c:pt idx="0">
                  <c:v>0.1389</c:v>
                </c:pt>
                <c:pt idx="1">
                  <c:v>0.1759</c:v>
                </c:pt>
                <c:pt idx="2">
                  <c:v>0.1917</c:v>
                </c:pt>
                <c:pt idx="3">
                  <c:v>0.181</c:v>
                </c:pt>
                <c:pt idx="4">
                  <c:v>0.1773</c:v>
                </c:pt>
                <c:pt idx="5">
                  <c:v>0.1628</c:v>
                </c:pt>
                <c:pt idx="6">
                  <c:v>0.169</c:v>
                </c:pt>
                <c:pt idx="7">
                  <c:v>0.1774</c:v>
                </c:pt>
                <c:pt idx="8">
                  <c:v>0.1791</c:v>
                </c:pt>
                <c:pt idx="9">
                  <c:v>0.176</c:v>
                </c:pt>
                <c:pt idx="10">
                  <c:v>0.1821</c:v>
                </c:pt>
                <c:pt idx="11">
                  <c:v>0.1818</c:v>
                </c:pt>
                <c:pt idx="12">
                  <c:v>0.1808</c:v>
                </c:pt>
                <c:pt idx="13">
                  <c:v>0.183</c:v>
                </c:pt>
                <c:pt idx="14">
                  <c:v>0.1878</c:v>
                </c:pt>
                <c:pt idx="15">
                  <c:v>0.1837</c:v>
                </c:pt>
                <c:pt idx="16">
                  <c:v>0.1855</c:v>
                </c:pt>
                <c:pt idx="17">
                  <c:v>0.1916</c:v>
                </c:pt>
                <c:pt idx="18">
                  <c:v>0.1905</c:v>
                </c:pt>
                <c:pt idx="19">
                  <c:v>0.1916</c:v>
                </c:pt>
                <c:pt idx="20">
                  <c:v>0.19</c:v>
                </c:pt>
                <c:pt idx="21">
                  <c:v>0.1965</c:v>
                </c:pt>
                <c:pt idx="22">
                  <c:v>0.2036</c:v>
                </c:pt>
                <c:pt idx="23">
                  <c:v>0.2006</c:v>
                </c:pt>
                <c:pt idx="24">
                  <c:v>0.2003</c:v>
                </c:pt>
                <c:pt idx="25">
                  <c:v>0.2038</c:v>
                </c:pt>
                <c:pt idx="26">
                  <c:v>0.2022</c:v>
                </c:pt>
                <c:pt idx="27">
                  <c:v>0.2004</c:v>
                </c:pt>
                <c:pt idx="28">
                  <c:v>0.1976</c:v>
                </c:pt>
                <c:pt idx="29">
                  <c:v>0.1992</c:v>
                </c:pt>
                <c:pt idx="30">
                  <c:v>0.1982</c:v>
                </c:pt>
                <c:pt idx="31">
                  <c:v>0.2001</c:v>
                </c:pt>
                <c:pt idx="32">
                  <c:v>0.2015</c:v>
                </c:pt>
                <c:pt idx="33">
                  <c:v>0.2017</c:v>
                </c:pt>
                <c:pt idx="34">
                  <c:v>0.2039</c:v>
                </c:pt>
                <c:pt idx="35">
                  <c:v>0.2033</c:v>
                </c:pt>
                <c:pt idx="36">
                  <c:v>0.2041</c:v>
                </c:pt>
                <c:pt idx="37">
                  <c:v>0.2061</c:v>
                </c:pt>
                <c:pt idx="38">
                  <c:v>0.2056</c:v>
                </c:pt>
                <c:pt idx="39">
                  <c:v>0.2039</c:v>
                </c:pt>
                <c:pt idx="40">
                  <c:v>0.2033</c:v>
                </c:pt>
                <c:pt idx="41">
                  <c:v>0.2013</c:v>
                </c:pt>
                <c:pt idx="42">
                  <c:v>0.2004</c:v>
                </c:pt>
                <c:pt idx="43">
                  <c:v>0.2006</c:v>
                </c:pt>
                <c:pt idx="44">
                  <c:v>0.2013</c:v>
                </c:pt>
                <c:pt idx="45">
                  <c:v>0.2037</c:v>
                </c:pt>
                <c:pt idx="46">
                  <c:v>0.2027</c:v>
                </c:pt>
                <c:pt idx="47">
                  <c:v>0.2036</c:v>
                </c:pt>
                <c:pt idx="48">
                  <c:v>0.2036</c:v>
                </c:pt>
                <c:pt idx="49">
                  <c:v>0.2028</c:v>
                </c:pt>
                <c:pt idx="50">
                  <c:v>0.2022</c:v>
                </c:pt>
                <c:pt idx="51">
                  <c:v>0.2042</c:v>
                </c:pt>
                <c:pt idx="52">
                  <c:v>0.2069</c:v>
                </c:pt>
                <c:pt idx="53">
                  <c:v>0.2082</c:v>
                </c:pt>
                <c:pt idx="54">
                  <c:v>0.2103</c:v>
                </c:pt>
                <c:pt idx="55">
                  <c:v>0.2103</c:v>
                </c:pt>
                <c:pt idx="56">
                  <c:v>0.209</c:v>
                </c:pt>
                <c:pt idx="57">
                  <c:v>0.2102</c:v>
                </c:pt>
                <c:pt idx="58">
                  <c:v>0.2093</c:v>
                </c:pt>
                <c:pt idx="59">
                  <c:v>0.2091</c:v>
                </c:pt>
                <c:pt idx="60">
                  <c:v>0.209</c:v>
                </c:pt>
                <c:pt idx="61">
                  <c:v>0.2102</c:v>
                </c:pt>
                <c:pt idx="62">
                  <c:v>0.21</c:v>
                </c:pt>
                <c:pt idx="63">
                  <c:v>0.2118</c:v>
                </c:pt>
                <c:pt idx="64">
                  <c:v>0.2108</c:v>
                </c:pt>
                <c:pt idx="65">
                  <c:v>0.2101</c:v>
                </c:pt>
                <c:pt idx="66">
                  <c:v>0.2098</c:v>
                </c:pt>
                <c:pt idx="67">
                  <c:v>0.2107</c:v>
                </c:pt>
                <c:pt idx="68">
                  <c:v>0.2104</c:v>
                </c:pt>
                <c:pt idx="69">
                  <c:v>0.21</c:v>
                </c:pt>
                <c:pt idx="70">
                  <c:v>0.2099</c:v>
                </c:pt>
                <c:pt idx="71">
                  <c:v>0.2127</c:v>
                </c:pt>
                <c:pt idx="72">
                  <c:v>0.2126</c:v>
                </c:pt>
                <c:pt idx="73">
                  <c:v>0.2125</c:v>
                </c:pt>
                <c:pt idx="74">
                  <c:v>0.2124</c:v>
                </c:pt>
                <c:pt idx="75">
                  <c:v>0.2124</c:v>
                </c:pt>
                <c:pt idx="76">
                  <c:v>0.2124</c:v>
                </c:pt>
                <c:pt idx="77">
                  <c:v>0.2123</c:v>
                </c:pt>
                <c:pt idx="78">
                  <c:v>0.2123</c:v>
                </c:pt>
                <c:pt idx="79">
                  <c:v>0.2121</c:v>
                </c:pt>
                <c:pt idx="80">
                  <c:v>0.212</c:v>
                </c:pt>
                <c:pt idx="81">
                  <c:v>0.212</c:v>
                </c:pt>
                <c:pt idx="82">
                  <c:v>0.212</c:v>
                </c:pt>
                <c:pt idx="83">
                  <c:v>0.2127</c:v>
                </c:pt>
                <c:pt idx="84">
                  <c:v>0.2127</c:v>
                </c:pt>
                <c:pt idx="85">
                  <c:v>0.2127</c:v>
                </c:pt>
                <c:pt idx="86">
                  <c:v>0.2127</c:v>
                </c:pt>
                <c:pt idx="87">
                  <c:v>0.2127</c:v>
                </c:pt>
                <c:pt idx="88">
                  <c:v>0.2125</c:v>
                </c:pt>
                <c:pt idx="89">
                  <c:v>0.2125</c:v>
                </c:pt>
                <c:pt idx="90">
                  <c:v>0.2125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lastHigh!$J$1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lastHigh!$J$2:$J$92</c:f>
              <c:numCache>
                <c:formatCode>General</c:formatCode>
                <c:ptCount val="91"/>
                <c:pt idx="0">
                  <c:v>0.1389</c:v>
                </c:pt>
                <c:pt idx="1">
                  <c:v>0.1296</c:v>
                </c:pt>
                <c:pt idx="2">
                  <c:v>0.1278</c:v>
                </c:pt>
                <c:pt idx="3">
                  <c:v>0.13</c:v>
                </c:pt>
                <c:pt idx="4">
                  <c:v>0.1353</c:v>
                </c:pt>
                <c:pt idx="5">
                  <c:v>0.1167</c:v>
                </c:pt>
                <c:pt idx="6">
                  <c:v>0.1368</c:v>
                </c:pt>
                <c:pt idx="7">
                  <c:v>0.149</c:v>
                </c:pt>
                <c:pt idx="8">
                  <c:v>0.1585</c:v>
                </c:pt>
                <c:pt idx="9">
                  <c:v>0.1555</c:v>
                </c:pt>
                <c:pt idx="10">
                  <c:v>0.1526</c:v>
                </c:pt>
                <c:pt idx="11">
                  <c:v>0.1636</c:v>
                </c:pt>
                <c:pt idx="12">
                  <c:v>0.1626</c:v>
                </c:pt>
                <c:pt idx="13">
                  <c:v>0.1791</c:v>
                </c:pt>
                <c:pt idx="14">
                  <c:v>0.1973</c:v>
                </c:pt>
                <c:pt idx="15">
                  <c:v>0.1909</c:v>
                </c:pt>
                <c:pt idx="16">
                  <c:v>0.1943</c:v>
                </c:pt>
                <c:pt idx="17">
                  <c:v>0.2189</c:v>
                </c:pt>
                <c:pt idx="18">
                  <c:v>0.2132</c:v>
                </c:pt>
                <c:pt idx="19">
                  <c:v>0.2108</c:v>
                </c:pt>
                <c:pt idx="20">
                  <c:v>0.2085</c:v>
                </c:pt>
                <c:pt idx="21">
                  <c:v>0.2099</c:v>
                </c:pt>
                <c:pt idx="22">
                  <c:v>0.2128</c:v>
                </c:pt>
                <c:pt idx="23">
                  <c:v>0.2144</c:v>
                </c:pt>
                <c:pt idx="24">
                  <c:v>0.213</c:v>
                </c:pt>
                <c:pt idx="25">
                  <c:v>0.2093</c:v>
                </c:pt>
                <c:pt idx="26">
                  <c:v>0.2115</c:v>
                </c:pt>
                <c:pt idx="27">
                  <c:v>0.2112</c:v>
                </c:pt>
                <c:pt idx="28">
                  <c:v>0.2115</c:v>
                </c:pt>
                <c:pt idx="29">
                  <c:v>0.2116</c:v>
                </c:pt>
                <c:pt idx="30">
                  <c:v>0.2134</c:v>
                </c:pt>
                <c:pt idx="31">
                  <c:v>0.2119</c:v>
                </c:pt>
                <c:pt idx="32">
                  <c:v>0.2283</c:v>
                </c:pt>
                <c:pt idx="33">
                  <c:v>0.2271</c:v>
                </c:pt>
                <c:pt idx="34">
                  <c:v>0.2288</c:v>
                </c:pt>
                <c:pt idx="35">
                  <c:v>0.2298</c:v>
                </c:pt>
                <c:pt idx="36">
                  <c:v>0.2278</c:v>
                </c:pt>
                <c:pt idx="37">
                  <c:v>0.2293</c:v>
                </c:pt>
                <c:pt idx="38">
                  <c:v>0.2303</c:v>
                </c:pt>
                <c:pt idx="39">
                  <c:v>0.2284</c:v>
                </c:pt>
                <c:pt idx="40">
                  <c:v>0.2251</c:v>
                </c:pt>
                <c:pt idx="41">
                  <c:v>0.2232</c:v>
                </c:pt>
                <c:pt idx="42">
                  <c:v>0.2271</c:v>
                </c:pt>
                <c:pt idx="43">
                  <c:v>0.2246</c:v>
                </c:pt>
                <c:pt idx="44">
                  <c:v>0.2283</c:v>
                </c:pt>
                <c:pt idx="45">
                  <c:v>0.2291</c:v>
                </c:pt>
                <c:pt idx="46">
                  <c:v>0.229</c:v>
                </c:pt>
                <c:pt idx="47">
                  <c:v>0.2282</c:v>
                </c:pt>
                <c:pt idx="48">
                  <c:v>0.2303</c:v>
                </c:pt>
                <c:pt idx="49">
                  <c:v>0.23</c:v>
                </c:pt>
                <c:pt idx="50">
                  <c:v>0.2293</c:v>
                </c:pt>
                <c:pt idx="51">
                  <c:v>0.2346</c:v>
                </c:pt>
                <c:pt idx="52">
                  <c:v>0.2381</c:v>
                </c:pt>
                <c:pt idx="53">
                  <c:v>0.24</c:v>
                </c:pt>
                <c:pt idx="54">
                  <c:v>0.2408</c:v>
                </c:pt>
                <c:pt idx="55">
                  <c:v>0.239</c:v>
                </c:pt>
                <c:pt idx="56">
                  <c:v>0.2375</c:v>
                </c:pt>
                <c:pt idx="57">
                  <c:v>0.2362</c:v>
                </c:pt>
                <c:pt idx="58">
                  <c:v>0.2355</c:v>
                </c:pt>
                <c:pt idx="59">
                  <c:v>0.2347</c:v>
                </c:pt>
                <c:pt idx="60">
                  <c:v>0.2347</c:v>
                </c:pt>
                <c:pt idx="61">
                  <c:v>0.2354</c:v>
                </c:pt>
                <c:pt idx="62">
                  <c:v>0.2349</c:v>
                </c:pt>
                <c:pt idx="63">
                  <c:v>0.2355</c:v>
                </c:pt>
                <c:pt idx="64">
                  <c:v>0.2348</c:v>
                </c:pt>
                <c:pt idx="65">
                  <c:v>0.2344</c:v>
                </c:pt>
                <c:pt idx="66">
                  <c:v>0.2344</c:v>
                </c:pt>
                <c:pt idx="67">
                  <c:v>0.2337</c:v>
                </c:pt>
                <c:pt idx="68">
                  <c:v>0.2333</c:v>
                </c:pt>
                <c:pt idx="69">
                  <c:v>0.2333</c:v>
                </c:pt>
                <c:pt idx="70">
                  <c:v>0.2333</c:v>
                </c:pt>
                <c:pt idx="71">
                  <c:v>0.2287</c:v>
                </c:pt>
                <c:pt idx="72">
                  <c:v>0.2287</c:v>
                </c:pt>
                <c:pt idx="73">
                  <c:v>0.2287</c:v>
                </c:pt>
                <c:pt idx="74">
                  <c:v>0.2287</c:v>
                </c:pt>
                <c:pt idx="75">
                  <c:v>0.2287</c:v>
                </c:pt>
                <c:pt idx="76">
                  <c:v>0.2287</c:v>
                </c:pt>
                <c:pt idx="77">
                  <c:v>0.2287</c:v>
                </c:pt>
                <c:pt idx="78">
                  <c:v>0.2287</c:v>
                </c:pt>
                <c:pt idx="79">
                  <c:v>0.2287</c:v>
                </c:pt>
                <c:pt idx="80">
                  <c:v>0.2287</c:v>
                </c:pt>
                <c:pt idx="81">
                  <c:v>0.2287</c:v>
                </c:pt>
                <c:pt idx="82">
                  <c:v>0.2287</c:v>
                </c:pt>
                <c:pt idx="83">
                  <c:v>0.2311</c:v>
                </c:pt>
                <c:pt idx="84">
                  <c:v>0.2311</c:v>
                </c:pt>
                <c:pt idx="85">
                  <c:v>0.2311</c:v>
                </c:pt>
                <c:pt idx="86">
                  <c:v>0.2311</c:v>
                </c:pt>
                <c:pt idx="87">
                  <c:v>0.2311</c:v>
                </c:pt>
                <c:pt idx="88">
                  <c:v>0.2311</c:v>
                </c:pt>
                <c:pt idx="89">
                  <c:v>0.2311</c:v>
                </c:pt>
                <c:pt idx="90">
                  <c:v>0.2311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568600"/>
        <c:axId val="-2102330632"/>
      </c:lineChart>
      <c:catAx>
        <c:axId val="-2103568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2330632"/>
        <c:crosses val="autoZero"/>
        <c:auto val="1"/>
        <c:lblAlgn val="ctr"/>
        <c:lblOffset val="100"/>
        <c:noMultiLvlLbl val="0"/>
      </c:catAx>
      <c:valAx>
        <c:axId val="-210233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3568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418911138377"/>
          <c:y val="0.567880899078792"/>
          <c:w val="0.2610581676534"/>
          <c:h val="0.31387473624620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lastHigh!$A$1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lastHigh!$A$2:$A$10</c:f>
              <c:numCache>
                <c:formatCode>General</c:formatCode>
                <c:ptCount val="9"/>
                <c:pt idx="0">
                  <c:v>0.2778</c:v>
                </c:pt>
                <c:pt idx="1">
                  <c:v>0.5833</c:v>
                </c:pt>
                <c:pt idx="2">
                  <c:v>0.6593</c:v>
                </c:pt>
                <c:pt idx="3">
                  <c:v>0.7254</c:v>
                </c:pt>
                <c:pt idx="4">
                  <c:v>0.768</c:v>
                </c:pt>
                <c:pt idx="5">
                  <c:v>0.7823</c:v>
                </c:pt>
                <c:pt idx="6">
                  <c:v>0.7942</c:v>
                </c:pt>
                <c:pt idx="7">
                  <c:v>0.7968</c:v>
                </c:pt>
                <c:pt idx="8">
                  <c:v>0.8047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lastHigh!$B$1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lastHigh!$B$2:$B$10</c:f>
              <c:numCache>
                <c:formatCode>General</c:formatCode>
                <c:ptCount val="9"/>
                <c:pt idx="0">
                  <c:v>0.2778</c:v>
                </c:pt>
                <c:pt idx="1">
                  <c:v>0.3333</c:v>
                </c:pt>
                <c:pt idx="2">
                  <c:v>0.3852</c:v>
                </c:pt>
                <c:pt idx="3">
                  <c:v>0.4739</c:v>
                </c:pt>
                <c:pt idx="4">
                  <c:v>0.5196</c:v>
                </c:pt>
                <c:pt idx="5">
                  <c:v>0.5402</c:v>
                </c:pt>
                <c:pt idx="6">
                  <c:v>0.5674</c:v>
                </c:pt>
                <c:pt idx="7">
                  <c:v>0.5956</c:v>
                </c:pt>
                <c:pt idx="8">
                  <c:v>0.6122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lastHigh!$C$1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lastHigh!$C$2:$C$10</c:f>
              <c:numCache>
                <c:formatCode>General</c:formatCode>
                <c:ptCount val="9"/>
                <c:pt idx="0">
                  <c:v>0.1667</c:v>
                </c:pt>
                <c:pt idx="1">
                  <c:v>0.1759</c:v>
                </c:pt>
                <c:pt idx="2">
                  <c:v>0.2398</c:v>
                </c:pt>
                <c:pt idx="3">
                  <c:v>0.2507</c:v>
                </c:pt>
                <c:pt idx="4">
                  <c:v>0.287</c:v>
                </c:pt>
                <c:pt idx="5">
                  <c:v>0.2774</c:v>
                </c:pt>
                <c:pt idx="6">
                  <c:v>0.276</c:v>
                </c:pt>
                <c:pt idx="7">
                  <c:v>0.2833</c:v>
                </c:pt>
                <c:pt idx="8">
                  <c:v>0.2809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lastHigh!$D$1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lastHigh!$D$2:$D$10</c:f>
              <c:numCache>
                <c:formatCode>General</c:formatCode>
                <c:ptCount val="9"/>
                <c:pt idx="0">
                  <c:v>0.0</c:v>
                </c:pt>
                <c:pt idx="1">
                  <c:v>0.3333</c:v>
                </c:pt>
                <c:pt idx="2">
                  <c:v>0.4306</c:v>
                </c:pt>
                <c:pt idx="3">
                  <c:v>0.4915</c:v>
                </c:pt>
                <c:pt idx="4">
                  <c:v>0.5216</c:v>
                </c:pt>
                <c:pt idx="5">
                  <c:v>0.5267</c:v>
                </c:pt>
                <c:pt idx="6">
                  <c:v>0.5726</c:v>
                </c:pt>
                <c:pt idx="7">
                  <c:v>0.5799</c:v>
                </c:pt>
                <c:pt idx="8">
                  <c:v>0.5891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lastHigh!$E$1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lastHigh!$E$2:$E$10</c:f>
              <c:numCache>
                <c:formatCode>General</c:formatCode>
                <c:ptCount val="9"/>
                <c:pt idx="0">
                  <c:v>0.0</c:v>
                </c:pt>
                <c:pt idx="1">
                  <c:v>0.4537</c:v>
                </c:pt>
                <c:pt idx="2">
                  <c:v>0.5472</c:v>
                </c:pt>
                <c:pt idx="3">
                  <c:v>0.63</c:v>
                </c:pt>
                <c:pt idx="4">
                  <c:v>0.6527</c:v>
                </c:pt>
                <c:pt idx="5">
                  <c:v>0.6656</c:v>
                </c:pt>
                <c:pt idx="6">
                  <c:v>0.6849</c:v>
                </c:pt>
                <c:pt idx="7">
                  <c:v>0.6979</c:v>
                </c:pt>
                <c:pt idx="8">
                  <c:v>0.7114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987080"/>
        <c:axId val="-2130799048"/>
      </c:lineChart>
      <c:catAx>
        <c:axId val="-21019870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0799048"/>
        <c:crosses val="autoZero"/>
        <c:auto val="1"/>
        <c:lblAlgn val="ctr"/>
        <c:lblOffset val="100"/>
        <c:noMultiLvlLbl val="0"/>
      </c:catAx>
      <c:valAx>
        <c:axId val="-213079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198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636596106273403"/>
          <c:y val="0.0294311843832021"/>
          <c:w val="0.2610581676534"/>
          <c:h val="0.3016198342854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Neg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lastHigh!$F$1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lastHigh!$F$2:$F$92</c:f>
              <c:numCache>
                <c:formatCode>General</c:formatCode>
                <c:ptCount val="91"/>
                <c:pt idx="0">
                  <c:v>0.1111</c:v>
                </c:pt>
                <c:pt idx="1">
                  <c:v>0.1111</c:v>
                </c:pt>
                <c:pt idx="2">
                  <c:v>0.1176</c:v>
                </c:pt>
                <c:pt idx="3">
                  <c:v>0.1201</c:v>
                </c:pt>
                <c:pt idx="4">
                  <c:v>0.1145</c:v>
                </c:pt>
                <c:pt idx="5">
                  <c:v>0.1029</c:v>
                </c:pt>
                <c:pt idx="6">
                  <c:v>0.1109</c:v>
                </c:pt>
                <c:pt idx="7">
                  <c:v>0.1167</c:v>
                </c:pt>
                <c:pt idx="8">
                  <c:v>0.1154</c:v>
                </c:pt>
                <c:pt idx="9">
                  <c:v>0.1197</c:v>
                </c:pt>
                <c:pt idx="10">
                  <c:v>0.1197</c:v>
                </c:pt>
                <c:pt idx="11">
                  <c:v>0.1324</c:v>
                </c:pt>
                <c:pt idx="12">
                  <c:v>0.1259</c:v>
                </c:pt>
                <c:pt idx="13">
                  <c:v>0.1238</c:v>
                </c:pt>
                <c:pt idx="14">
                  <c:v>0.1355</c:v>
                </c:pt>
                <c:pt idx="15">
                  <c:v>0.1335</c:v>
                </c:pt>
                <c:pt idx="16">
                  <c:v>0.1308</c:v>
                </c:pt>
                <c:pt idx="17">
                  <c:v>0.1509</c:v>
                </c:pt>
                <c:pt idx="18">
                  <c:v>0.1483</c:v>
                </c:pt>
                <c:pt idx="19">
                  <c:v>0.156</c:v>
                </c:pt>
                <c:pt idx="20">
                  <c:v>0.1595</c:v>
                </c:pt>
                <c:pt idx="21">
                  <c:v>0.1639</c:v>
                </c:pt>
                <c:pt idx="22">
                  <c:v>0.1683</c:v>
                </c:pt>
                <c:pt idx="23">
                  <c:v>0.1717</c:v>
                </c:pt>
                <c:pt idx="24">
                  <c:v>0.1721</c:v>
                </c:pt>
                <c:pt idx="25">
                  <c:v>0.1709</c:v>
                </c:pt>
                <c:pt idx="26">
                  <c:v>0.1873</c:v>
                </c:pt>
                <c:pt idx="27">
                  <c:v>0.1887</c:v>
                </c:pt>
                <c:pt idx="28">
                  <c:v>0.1888</c:v>
                </c:pt>
                <c:pt idx="29">
                  <c:v>0.1885</c:v>
                </c:pt>
                <c:pt idx="30">
                  <c:v>0.1848</c:v>
                </c:pt>
                <c:pt idx="31">
                  <c:v>0.1766</c:v>
                </c:pt>
                <c:pt idx="32">
                  <c:v>0.1754</c:v>
                </c:pt>
                <c:pt idx="33">
                  <c:v>0.1767</c:v>
                </c:pt>
                <c:pt idx="34">
                  <c:v>0.1746</c:v>
                </c:pt>
                <c:pt idx="35">
                  <c:v>0.1729</c:v>
                </c:pt>
                <c:pt idx="36">
                  <c:v>0.1714</c:v>
                </c:pt>
                <c:pt idx="37">
                  <c:v>0.1717</c:v>
                </c:pt>
                <c:pt idx="38">
                  <c:v>0.1776</c:v>
                </c:pt>
                <c:pt idx="39">
                  <c:v>0.1777</c:v>
                </c:pt>
                <c:pt idx="40">
                  <c:v>0.1747</c:v>
                </c:pt>
                <c:pt idx="41">
                  <c:v>0.175</c:v>
                </c:pt>
                <c:pt idx="42">
                  <c:v>0.1748</c:v>
                </c:pt>
                <c:pt idx="43">
                  <c:v>0.1784</c:v>
                </c:pt>
                <c:pt idx="44">
                  <c:v>0.1799</c:v>
                </c:pt>
                <c:pt idx="45">
                  <c:v>0.181</c:v>
                </c:pt>
                <c:pt idx="46">
                  <c:v>0.1832</c:v>
                </c:pt>
                <c:pt idx="47">
                  <c:v>0.1825</c:v>
                </c:pt>
                <c:pt idx="48">
                  <c:v>0.1832</c:v>
                </c:pt>
                <c:pt idx="49">
                  <c:v>0.1843</c:v>
                </c:pt>
                <c:pt idx="50">
                  <c:v>0.1859</c:v>
                </c:pt>
                <c:pt idx="51">
                  <c:v>0.1917</c:v>
                </c:pt>
                <c:pt idx="52">
                  <c:v>0.1924</c:v>
                </c:pt>
                <c:pt idx="53">
                  <c:v>0.196</c:v>
                </c:pt>
                <c:pt idx="54">
                  <c:v>0.1979</c:v>
                </c:pt>
                <c:pt idx="55">
                  <c:v>0.1955</c:v>
                </c:pt>
                <c:pt idx="56">
                  <c:v>0.1949</c:v>
                </c:pt>
                <c:pt idx="57">
                  <c:v>0.1941</c:v>
                </c:pt>
                <c:pt idx="58">
                  <c:v>0.1941</c:v>
                </c:pt>
                <c:pt idx="59">
                  <c:v>0.1936</c:v>
                </c:pt>
                <c:pt idx="60">
                  <c:v>0.1922</c:v>
                </c:pt>
                <c:pt idx="61">
                  <c:v>0.191</c:v>
                </c:pt>
                <c:pt idx="62">
                  <c:v>0.1911</c:v>
                </c:pt>
                <c:pt idx="63">
                  <c:v>0.1907</c:v>
                </c:pt>
                <c:pt idx="64">
                  <c:v>0.1897</c:v>
                </c:pt>
                <c:pt idx="65">
                  <c:v>0.1897</c:v>
                </c:pt>
                <c:pt idx="66">
                  <c:v>0.1887</c:v>
                </c:pt>
                <c:pt idx="67">
                  <c:v>0.1873</c:v>
                </c:pt>
                <c:pt idx="68">
                  <c:v>0.1873</c:v>
                </c:pt>
                <c:pt idx="69">
                  <c:v>0.1873</c:v>
                </c:pt>
                <c:pt idx="70">
                  <c:v>0.1873</c:v>
                </c:pt>
                <c:pt idx="71">
                  <c:v>0.1873</c:v>
                </c:pt>
                <c:pt idx="72">
                  <c:v>0.1873</c:v>
                </c:pt>
                <c:pt idx="73">
                  <c:v>0.1873</c:v>
                </c:pt>
                <c:pt idx="74">
                  <c:v>0.1873</c:v>
                </c:pt>
                <c:pt idx="75">
                  <c:v>0.1873</c:v>
                </c:pt>
                <c:pt idx="76">
                  <c:v>0.1873</c:v>
                </c:pt>
                <c:pt idx="77">
                  <c:v>0.1873</c:v>
                </c:pt>
                <c:pt idx="78">
                  <c:v>0.1873</c:v>
                </c:pt>
                <c:pt idx="79">
                  <c:v>0.1873</c:v>
                </c:pt>
                <c:pt idx="80">
                  <c:v>0.1873</c:v>
                </c:pt>
                <c:pt idx="81">
                  <c:v>0.1873</c:v>
                </c:pt>
                <c:pt idx="82">
                  <c:v>0.1873</c:v>
                </c:pt>
                <c:pt idx="83">
                  <c:v>0.1923</c:v>
                </c:pt>
                <c:pt idx="84">
                  <c:v>0.1923</c:v>
                </c:pt>
                <c:pt idx="85">
                  <c:v>0.1923</c:v>
                </c:pt>
                <c:pt idx="86">
                  <c:v>0.1923</c:v>
                </c:pt>
                <c:pt idx="87">
                  <c:v>0.1923</c:v>
                </c:pt>
                <c:pt idx="88">
                  <c:v>0.1923</c:v>
                </c:pt>
                <c:pt idx="89">
                  <c:v>0.1923</c:v>
                </c:pt>
                <c:pt idx="90">
                  <c:v>0.1923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lastHigh!$G$1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lastHigh!$G$2:$G$92</c:f>
              <c:numCache>
                <c:formatCode>General</c:formatCode>
                <c:ptCount val="91"/>
                <c:pt idx="0">
                  <c:v>0.1111</c:v>
                </c:pt>
                <c:pt idx="1">
                  <c:v>0.1481</c:v>
                </c:pt>
                <c:pt idx="2">
                  <c:v>0.1407</c:v>
                </c:pt>
                <c:pt idx="3">
                  <c:v>0.1377</c:v>
                </c:pt>
                <c:pt idx="4">
                  <c:v>0.1637</c:v>
                </c:pt>
                <c:pt idx="5">
                  <c:v>0.1603</c:v>
                </c:pt>
                <c:pt idx="6">
                  <c:v>0.1646</c:v>
                </c:pt>
                <c:pt idx="7">
                  <c:v>0.19</c:v>
                </c:pt>
                <c:pt idx="8">
                  <c:v>0.1901</c:v>
                </c:pt>
                <c:pt idx="9">
                  <c:v>0.2058</c:v>
                </c:pt>
                <c:pt idx="10">
                  <c:v>0.2053</c:v>
                </c:pt>
                <c:pt idx="11">
                  <c:v>0.199</c:v>
                </c:pt>
                <c:pt idx="12">
                  <c:v>0.1932</c:v>
                </c:pt>
                <c:pt idx="13">
                  <c:v>0.1883</c:v>
                </c:pt>
                <c:pt idx="14">
                  <c:v>0.1896</c:v>
                </c:pt>
                <c:pt idx="15">
                  <c:v>0.1877</c:v>
                </c:pt>
                <c:pt idx="16">
                  <c:v>0.186</c:v>
                </c:pt>
                <c:pt idx="17">
                  <c:v>0.1891</c:v>
                </c:pt>
                <c:pt idx="18">
                  <c:v>0.1863</c:v>
                </c:pt>
                <c:pt idx="19">
                  <c:v>0.1791</c:v>
                </c:pt>
                <c:pt idx="20">
                  <c:v>0.1773</c:v>
                </c:pt>
                <c:pt idx="21">
                  <c:v>0.1799</c:v>
                </c:pt>
                <c:pt idx="22">
                  <c:v>0.1864</c:v>
                </c:pt>
                <c:pt idx="23">
                  <c:v>0.189</c:v>
                </c:pt>
                <c:pt idx="24">
                  <c:v>0.1869</c:v>
                </c:pt>
                <c:pt idx="25">
                  <c:v>0.1889</c:v>
                </c:pt>
                <c:pt idx="26">
                  <c:v>0.1945</c:v>
                </c:pt>
                <c:pt idx="27">
                  <c:v>0.1926</c:v>
                </c:pt>
                <c:pt idx="28">
                  <c:v>0.1947</c:v>
                </c:pt>
                <c:pt idx="29">
                  <c:v>0.1975</c:v>
                </c:pt>
                <c:pt idx="30">
                  <c:v>0.1965</c:v>
                </c:pt>
                <c:pt idx="31">
                  <c:v>0.1927</c:v>
                </c:pt>
                <c:pt idx="32">
                  <c:v>0.1935</c:v>
                </c:pt>
                <c:pt idx="33">
                  <c:v>0.1915</c:v>
                </c:pt>
                <c:pt idx="34">
                  <c:v>0.1904</c:v>
                </c:pt>
                <c:pt idx="35">
                  <c:v>0.1871</c:v>
                </c:pt>
                <c:pt idx="36">
                  <c:v>0.1858</c:v>
                </c:pt>
                <c:pt idx="37">
                  <c:v>0.1843</c:v>
                </c:pt>
                <c:pt idx="38">
                  <c:v>0.1834</c:v>
                </c:pt>
                <c:pt idx="39">
                  <c:v>0.1812</c:v>
                </c:pt>
                <c:pt idx="40">
                  <c:v>0.1797</c:v>
                </c:pt>
                <c:pt idx="41">
                  <c:v>0.1827</c:v>
                </c:pt>
                <c:pt idx="42">
                  <c:v>0.1833</c:v>
                </c:pt>
                <c:pt idx="43">
                  <c:v>0.1814</c:v>
                </c:pt>
                <c:pt idx="44">
                  <c:v>0.1821</c:v>
                </c:pt>
                <c:pt idx="45">
                  <c:v>0.1817</c:v>
                </c:pt>
                <c:pt idx="46">
                  <c:v>0.1837</c:v>
                </c:pt>
                <c:pt idx="47">
                  <c:v>0.1824</c:v>
                </c:pt>
                <c:pt idx="48">
                  <c:v>0.1829</c:v>
                </c:pt>
                <c:pt idx="49">
                  <c:v>0.1835</c:v>
                </c:pt>
                <c:pt idx="50">
                  <c:v>0.1831</c:v>
                </c:pt>
                <c:pt idx="51">
                  <c:v>0.1821</c:v>
                </c:pt>
                <c:pt idx="52">
                  <c:v>0.182</c:v>
                </c:pt>
                <c:pt idx="53">
                  <c:v>0.1822</c:v>
                </c:pt>
                <c:pt idx="54">
                  <c:v>0.1801</c:v>
                </c:pt>
                <c:pt idx="55">
                  <c:v>0.1791</c:v>
                </c:pt>
                <c:pt idx="56">
                  <c:v>0.1771</c:v>
                </c:pt>
                <c:pt idx="57">
                  <c:v>0.176</c:v>
                </c:pt>
                <c:pt idx="58">
                  <c:v>0.176</c:v>
                </c:pt>
                <c:pt idx="59">
                  <c:v>0.1765</c:v>
                </c:pt>
                <c:pt idx="60">
                  <c:v>0.1757</c:v>
                </c:pt>
                <c:pt idx="61">
                  <c:v>0.1753</c:v>
                </c:pt>
                <c:pt idx="62">
                  <c:v>0.1761</c:v>
                </c:pt>
                <c:pt idx="63">
                  <c:v>0.1757</c:v>
                </c:pt>
                <c:pt idx="64">
                  <c:v>0.1757</c:v>
                </c:pt>
                <c:pt idx="65">
                  <c:v>0.1757</c:v>
                </c:pt>
                <c:pt idx="66">
                  <c:v>0.1757</c:v>
                </c:pt>
                <c:pt idx="67">
                  <c:v>0.1749</c:v>
                </c:pt>
                <c:pt idx="68">
                  <c:v>0.1749</c:v>
                </c:pt>
                <c:pt idx="69">
                  <c:v>0.1749</c:v>
                </c:pt>
                <c:pt idx="70">
                  <c:v>0.1749</c:v>
                </c:pt>
                <c:pt idx="71">
                  <c:v>0.1749</c:v>
                </c:pt>
                <c:pt idx="72">
                  <c:v>0.1749</c:v>
                </c:pt>
                <c:pt idx="73">
                  <c:v>0.1749</c:v>
                </c:pt>
                <c:pt idx="74">
                  <c:v>0.1749</c:v>
                </c:pt>
                <c:pt idx="75">
                  <c:v>0.1749</c:v>
                </c:pt>
                <c:pt idx="76">
                  <c:v>0.1749</c:v>
                </c:pt>
                <c:pt idx="77">
                  <c:v>0.1749</c:v>
                </c:pt>
                <c:pt idx="78">
                  <c:v>0.1749</c:v>
                </c:pt>
                <c:pt idx="79">
                  <c:v>0.1749</c:v>
                </c:pt>
                <c:pt idx="80">
                  <c:v>0.1749</c:v>
                </c:pt>
                <c:pt idx="81">
                  <c:v>0.1749</c:v>
                </c:pt>
                <c:pt idx="82">
                  <c:v>0.1749</c:v>
                </c:pt>
                <c:pt idx="83">
                  <c:v>0.1736</c:v>
                </c:pt>
                <c:pt idx="84">
                  <c:v>0.1736</c:v>
                </c:pt>
                <c:pt idx="85">
                  <c:v>0.1736</c:v>
                </c:pt>
                <c:pt idx="86">
                  <c:v>0.1736</c:v>
                </c:pt>
                <c:pt idx="87">
                  <c:v>0.1736</c:v>
                </c:pt>
                <c:pt idx="88">
                  <c:v>0.1736</c:v>
                </c:pt>
                <c:pt idx="89">
                  <c:v>0.1736</c:v>
                </c:pt>
                <c:pt idx="90">
                  <c:v>0.1736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lastHigh!$H$1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lastHigh!$H$2:$H$92</c:f>
              <c:numCache>
                <c:formatCode>General</c:formatCode>
                <c:ptCount val="91"/>
                <c:pt idx="0">
                  <c:v>0.1111</c:v>
                </c:pt>
                <c:pt idx="1">
                  <c:v>0.2222</c:v>
                </c:pt>
                <c:pt idx="2">
                  <c:v>0.2509</c:v>
                </c:pt>
                <c:pt idx="3">
                  <c:v>0.2504</c:v>
                </c:pt>
                <c:pt idx="4">
                  <c:v>0.258</c:v>
                </c:pt>
                <c:pt idx="5">
                  <c:v>0.2683</c:v>
                </c:pt>
                <c:pt idx="6">
                  <c:v>0.2624</c:v>
                </c:pt>
                <c:pt idx="7">
                  <c:v>0.2723</c:v>
                </c:pt>
                <c:pt idx="8">
                  <c:v>0.2588</c:v>
                </c:pt>
                <c:pt idx="9">
                  <c:v>0.2542</c:v>
                </c:pt>
                <c:pt idx="10">
                  <c:v>0.2514</c:v>
                </c:pt>
                <c:pt idx="11">
                  <c:v>0.2506</c:v>
                </c:pt>
                <c:pt idx="12">
                  <c:v>0.2474</c:v>
                </c:pt>
                <c:pt idx="13">
                  <c:v>0.2487</c:v>
                </c:pt>
                <c:pt idx="14">
                  <c:v>0.2471</c:v>
                </c:pt>
                <c:pt idx="15">
                  <c:v>0.2423</c:v>
                </c:pt>
                <c:pt idx="16">
                  <c:v>0.2408</c:v>
                </c:pt>
                <c:pt idx="17">
                  <c:v>0.2579</c:v>
                </c:pt>
                <c:pt idx="18">
                  <c:v>0.256</c:v>
                </c:pt>
                <c:pt idx="19">
                  <c:v>0.2492</c:v>
                </c:pt>
                <c:pt idx="20">
                  <c:v>0.2753</c:v>
                </c:pt>
                <c:pt idx="21">
                  <c:v>0.2758</c:v>
                </c:pt>
                <c:pt idx="22">
                  <c:v>0.2696</c:v>
                </c:pt>
                <c:pt idx="23">
                  <c:v>0.2588</c:v>
                </c:pt>
                <c:pt idx="24">
                  <c:v>0.2576</c:v>
                </c:pt>
                <c:pt idx="25">
                  <c:v>0.2627</c:v>
                </c:pt>
                <c:pt idx="26">
                  <c:v>0.2629</c:v>
                </c:pt>
                <c:pt idx="27">
                  <c:v>0.2596</c:v>
                </c:pt>
                <c:pt idx="28">
                  <c:v>0.2551</c:v>
                </c:pt>
                <c:pt idx="29">
                  <c:v>0.255</c:v>
                </c:pt>
                <c:pt idx="30">
                  <c:v>0.2587</c:v>
                </c:pt>
                <c:pt idx="31">
                  <c:v>0.2544</c:v>
                </c:pt>
                <c:pt idx="32">
                  <c:v>0.2813</c:v>
                </c:pt>
                <c:pt idx="33">
                  <c:v>0.2774</c:v>
                </c:pt>
                <c:pt idx="34">
                  <c:v>0.2808</c:v>
                </c:pt>
                <c:pt idx="35">
                  <c:v>0.283</c:v>
                </c:pt>
                <c:pt idx="36">
                  <c:v>0.2803</c:v>
                </c:pt>
                <c:pt idx="37">
                  <c:v>0.2806</c:v>
                </c:pt>
                <c:pt idx="38">
                  <c:v>0.2789</c:v>
                </c:pt>
                <c:pt idx="39">
                  <c:v>0.2765</c:v>
                </c:pt>
                <c:pt idx="40">
                  <c:v>0.2745</c:v>
                </c:pt>
                <c:pt idx="41">
                  <c:v>0.2769</c:v>
                </c:pt>
                <c:pt idx="42">
                  <c:v>0.2644</c:v>
                </c:pt>
                <c:pt idx="43">
                  <c:v>0.2642</c:v>
                </c:pt>
                <c:pt idx="44">
                  <c:v>0.267</c:v>
                </c:pt>
                <c:pt idx="45">
                  <c:v>0.2652</c:v>
                </c:pt>
                <c:pt idx="46">
                  <c:v>0.2656</c:v>
                </c:pt>
                <c:pt idx="47">
                  <c:v>0.2674</c:v>
                </c:pt>
                <c:pt idx="48">
                  <c:v>0.2696</c:v>
                </c:pt>
                <c:pt idx="49">
                  <c:v>0.2704</c:v>
                </c:pt>
                <c:pt idx="50">
                  <c:v>0.2694</c:v>
                </c:pt>
                <c:pt idx="51">
                  <c:v>0.2704</c:v>
                </c:pt>
                <c:pt idx="52">
                  <c:v>0.2699</c:v>
                </c:pt>
                <c:pt idx="53">
                  <c:v>0.2691</c:v>
                </c:pt>
                <c:pt idx="54">
                  <c:v>0.2692</c:v>
                </c:pt>
                <c:pt idx="55">
                  <c:v>0.27</c:v>
                </c:pt>
                <c:pt idx="56">
                  <c:v>0.2714</c:v>
                </c:pt>
                <c:pt idx="57">
                  <c:v>0.272</c:v>
                </c:pt>
                <c:pt idx="58">
                  <c:v>0.2712</c:v>
                </c:pt>
                <c:pt idx="59">
                  <c:v>0.2717</c:v>
                </c:pt>
                <c:pt idx="60">
                  <c:v>0.2723</c:v>
                </c:pt>
                <c:pt idx="61">
                  <c:v>0.2729</c:v>
                </c:pt>
                <c:pt idx="62">
                  <c:v>0.2721</c:v>
                </c:pt>
                <c:pt idx="63">
                  <c:v>0.2738</c:v>
                </c:pt>
                <c:pt idx="64">
                  <c:v>0.2739</c:v>
                </c:pt>
                <c:pt idx="65">
                  <c:v>0.2733</c:v>
                </c:pt>
                <c:pt idx="66">
                  <c:v>0.2727</c:v>
                </c:pt>
                <c:pt idx="67">
                  <c:v>0.2733</c:v>
                </c:pt>
                <c:pt idx="68">
                  <c:v>0.2731</c:v>
                </c:pt>
                <c:pt idx="69">
                  <c:v>0.2746</c:v>
                </c:pt>
                <c:pt idx="70">
                  <c:v>0.2745</c:v>
                </c:pt>
                <c:pt idx="71">
                  <c:v>0.2781</c:v>
                </c:pt>
                <c:pt idx="72">
                  <c:v>0.2781</c:v>
                </c:pt>
                <c:pt idx="73">
                  <c:v>0.278</c:v>
                </c:pt>
                <c:pt idx="74">
                  <c:v>0.275</c:v>
                </c:pt>
                <c:pt idx="75">
                  <c:v>0.2749</c:v>
                </c:pt>
                <c:pt idx="76">
                  <c:v>0.2749</c:v>
                </c:pt>
                <c:pt idx="77">
                  <c:v>0.2748</c:v>
                </c:pt>
                <c:pt idx="78">
                  <c:v>0.2748</c:v>
                </c:pt>
                <c:pt idx="79">
                  <c:v>0.2748</c:v>
                </c:pt>
                <c:pt idx="80">
                  <c:v>0.2748</c:v>
                </c:pt>
                <c:pt idx="81">
                  <c:v>0.2748</c:v>
                </c:pt>
                <c:pt idx="82">
                  <c:v>0.2748</c:v>
                </c:pt>
                <c:pt idx="83">
                  <c:v>0.276</c:v>
                </c:pt>
                <c:pt idx="84">
                  <c:v>0.276</c:v>
                </c:pt>
                <c:pt idx="85">
                  <c:v>0.276</c:v>
                </c:pt>
                <c:pt idx="86">
                  <c:v>0.276</c:v>
                </c:pt>
                <c:pt idx="87">
                  <c:v>0.276</c:v>
                </c:pt>
                <c:pt idx="88">
                  <c:v>0.276</c:v>
                </c:pt>
                <c:pt idx="89">
                  <c:v>0.276</c:v>
                </c:pt>
                <c:pt idx="90">
                  <c:v>0.276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lastHigh!$I$1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lastHigh!$I$2:$I$92</c:f>
              <c:numCache>
                <c:formatCode>General</c:formatCode>
                <c:ptCount val="91"/>
                <c:pt idx="0">
                  <c:v>0.1389</c:v>
                </c:pt>
                <c:pt idx="1">
                  <c:v>0.1759</c:v>
                </c:pt>
                <c:pt idx="2">
                  <c:v>0.1917</c:v>
                </c:pt>
                <c:pt idx="3">
                  <c:v>0.181</c:v>
                </c:pt>
                <c:pt idx="4">
                  <c:v>0.1773</c:v>
                </c:pt>
                <c:pt idx="5">
                  <c:v>0.1628</c:v>
                </c:pt>
                <c:pt idx="6">
                  <c:v>0.169</c:v>
                </c:pt>
                <c:pt idx="7">
                  <c:v>0.1774</c:v>
                </c:pt>
                <c:pt idx="8">
                  <c:v>0.1791</c:v>
                </c:pt>
                <c:pt idx="9">
                  <c:v>0.176</c:v>
                </c:pt>
                <c:pt idx="10">
                  <c:v>0.1821</c:v>
                </c:pt>
                <c:pt idx="11">
                  <c:v>0.1818</c:v>
                </c:pt>
                <c:pt idx="12">
                  <c:v>0.1808</c:v>
                </c:pt>
                <c:pt idx="13">
                  <c:v>0.183</c:v>
                </c:pt>
                <c:pt idx="14">
                  <c:v>0.1878</c:v>
                </c:pt>
                <c:pt idx="15">
                  <c:v>0.1837</c:v>
                </c:pt>
                <c:pt idx="16">
                  <c:v>0.1855</c:v>
                </c:pt>
                <c:pt idx="17">
                  <c:v>0.1916</c:v>
                </c:pt>
                <c:pt idx="18">
                  <c:v>0.1905</c:v>
                </c:pt>
                <c:pt idx="19">
                  <c:v>0.1916</c:v>
                </c:pt>
                <c:pt idx="20">
                  <c:v>0.19</c:v>
                </c:pt>
                <c:pt idx="21">
                  <c:v>0.1965</c:v>
                </c:pt>
                <c:pt idx="22">
                  <c:v>0.2036</c:v>
                </c:pt>
                <c:pt idx="23">
                  <c:v>0.2006</c:v>
                </c:pt>
                <c:pt idx="24">
                  <c:v>0.2003</c:v>
                </c:pt>
                <c:pt idx="25">
                  <c:v>0.2038</c:v>
                </c:pt>
                <c:pt idx="26">
                  <c:v>0.2022</c:v>
                </c:pt>
                <c:pt idx="27">
                  <c:v>0.2004</c:v>
                </c:pt>
                <c:pt idx="28">
                  <c:v>0.1976</c:v>
                </c:pt>
                <c:pt idx="29">
                  <c:v>0.1992</c:v>
                </c:pt>
                <c:pt idx="30">
                  <c:v>0.1982</c:v>
                </c:pt>
                <c:pt idx="31">
                  <c:v>0.2001</c:v>
                </c:pt>
                <c:pt idx="32">
                  <c:v>0.2015</c:v>
                </c:pt>
                <c:pt idx="33">
                  <c:v>0.2017</c:v>
                </c:pt>
                <c:pt idx="34">
                  <c:v>0.2039</c:v>
                </c:pt>
                <c:pt idx="35">
                  <c:v>0.2033</c:v>
                </c:pt>
                <c:pt idx="36">
                  <c:v>0.2041</c:v>
                </c:pt>
                <c:pt idx="37">
                  <c:v>0.2061</c:v>
                </c:pt>
                <c:pt idx="38">
                  <c:v>0.2056</c:v>
                </c:pt>
                <c:pt idx="39">
                  <c:v>0.2039</c:v>
                </c:pt>
                <c:pt idx="40">
                  <c:v>0.2033</c:v>
                </c:pt>
                <c:pt idx="41">
                  <c:v>0.2013</c:v>
                </c:pt>
                <c:pt idx="42">
                  <c:v>0.2004</c:v>
                </c:pt>
                <c:pt idx="43">
                  <c:v>0.2006</c:v>
                </c:pt>
                <c:pt idx="44">
                  <c:v>0.2013</c:v>
                </c:pt>
                <c:pt idx="45">
                  <c:v>0.2037</c:v>
                </c:pt>
                <c:pt idx="46">
                  <c:v>0.2027</c:v>
                </c:pt>
                <c:pt idx="47">
                  <c:v>0.2036</c:v>
                </c:pt>
                <c:pt idx="48">
                  <c:v>0.2036</c:v>
                </c:pt>
                <c:pt idx="49">
                  <c:v>0.2028</c:v>
                </c:pt>
                <c:pt idx="50">
                  <c:v>0.2022</c:v>
                </c:pt>
                <c:pt idx="51">
                  <c:v>0.2042</c:v>
                </c:pt>
                <c:pt idx="52">
                  <c:v>0.2069</c:v>
                </c:pt>
                <c:pt idx="53">
                  <c:v>0.2082</c:v>
                </c:pt>
                <c:pt idx="54">
                  <c:v>0.2103</c:v>
                </c:pt>
                <c:pt idx="55">
                  <c:v>0.2103</c:v>
                </c:pt>
                <c:pt idx="56">
                  <c:v>0.209</c:v>
                </c:pt>
                <c:pt idx="57">
                  <c:v>0.2102</c:v>
                </c:pt>
                <c:pt idx="58">
                  <c:v>0.2093</c:v>
                </c:pt>
                <c:pt idx="59">
                  <c:v>0.2091</c:v>
                </c:pt>
                <c:pt idx="60">
                  <c:v>0.209</c:v>
                </c:pt>
                <c:pt idx="61">
                  <c:v>0.2102</c:v>
                </c:pt>
                <c:pt idx="62">
                  <c:v>0.21</c:v>
                </c:pt>
                <c:pt idx="63">
                  <c:v>0.2118</c:v>
                </c:pt>
                <c:pt idx="64">
                  <c:v>0.2108</c:v>
                </c:pt>
                <c:pt idx="65">
                  <c:v>0.2101</c:v>
                </c:pt>
                <c:pt idx="66">
                  <c:v>0.2098</c:v>
                </c:pt>
                <c:pt idx="67">
                  <c:v>0.2107</c:v>
                </c:pt>
                <c:pt idx="68">
                  <c:v>0.2104</c:v>
                </c:pt>
                <c:pt idx="69">
                  <c:v>0.21</c:v>
                </c:pt>
                <c:pt idx="70">
                  <c:v>0.2099</c:v>
                </c:pt>
                <c:pt idx="71">
                  <c:v>0.2127</c:v>
                </c:pt>
                <c:pt idx="72">
                  <c:v>0.2126</c:v>
                </c:pt>
                <c:pt idx="73">
                  <c:v>0.2125</c:v>
                </c:pt>
                <c:pt idx="74">
                  <c:v>0.2124</c:v>
                </c:pt>
                <c:pt idx="75">
                  <c:v>0.2124</c:v>
                </c:pt>
                <c:pt idx="76">
                  <c:v>0.2124</c:v>
                </c:pt>
                <c:pt idx="77">
                  <c:v>0.2123</c:v>
                </c:pt>
                <c:pt idx="78">
                  <c:v>0.2123</c:v>
                </c:pt>
                <c:pt idx="79">
                  <c:v>0.2121</c:v>
                </c:pt>
                <c:pt idx="80">
                  <c:v>0.212</c:v>
                </c:pt>
                <c:pt idx="81">
                  <c:v>0.212</c:v>
                </c:pt>
                <c:pt idx="82">
                  <c:v>0.212</c:v>
                </c:pt>
                <c:pt idx="83">
                  <c:v>0.2127</c:v>
                </c:pt>
                <c:pt idx="84">
                  <c:v>0.2127</c:v>
                </c:pt>
                <c:pt idx="85">
                  <c:v>0.2127</c:v>
                </c:pt>
                <c:pt idx="86">
                  <c:v>0.2127</c:v>
                </c:pt>
                <c:pt idx="87">
                  <c:v>0.2127</c:v>
                </c:pt>
                <c:pt idx="88">
                  <c:v>0.2125</c:v>
                </c:pt>
                <c:pt idx="89">
                  <c:v>0.2125</c:v>
                </c:pt>
                <c:pt idx="90">
                  <c:v>0.2125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lastHigh!$J$1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lastHigh!$J$2:$J$92</c:f>
              <c:numCache>
                <c:formatCode>General</c:formatCode>
                <c:ptCount val="91"/>
                <c:pt idx="0">
                  <c:v>0.1389</c:v>
                </c:pt>
                <c:pt idx="1">
                  <c:v>0.1296</c:v>
                </c:pt>
                <c:pt idx="2">
                  <c:v>0.1278</c:v>
                </c:pt>
                <c:pt idx="3">
                  <c:v>0.13</c:v>
                </c:pt>
                <c:pt idx="4">
                  <c:v>0.1353</c:v>
                </c:pt>
                <c:pt idx="5">
                  <c:v>0.1167</c:v>
                </c:pt>
                <c:pt idx="6">
                  <c:v>0.1368</c:v>
                </c:pt>
                <c:pt idx="7">
                  <c:v>0.149</c:v>
                </c:pt>
                <c:pt idx="8">
                  <c:v>0.1585</c:v>
                </c:pt>
                <c:pt idx="9">
                  <c:v>0.1555</c:v>
                </c:pt>
                <c:pt idx="10">
                  <c:v>0.1526</c:v>
                </c:pt>
                <c:pt idx="11">
                  <c:v>0.1636</c:v>
                </c:pt>
                <c:pt idx="12">
                  <c:v>0.1626</c:v>
                </c:pt>
                <c:pt idx="13">
                  <c:v>0.1791</c:v>
                </c:pt>
                <c:pt idx="14">
                  <c:v>0.1973</c:v>
                </c:pt>
                <c:pt idx="15">
                  <c:v>0.1909</c:v>
                </c:pt>
                <c:pt idx="16">
                  <c:v>0.1943</c:v>
                </c:pt>
                <c:pt idx="17">
                  <c:v>0.2189</c:v>
                </c:pt>
                <c:pt idx="18">
                  <c:v>0.2132</c:v>
                </c:pt>
                <c:pt idx="19">
                  <c:v>0.2108</c:v>
                </c:pt>
                <c:pt idx="20">
                  <c:v>0.2085</c:v>
                </c:pt>
                <c:pt idx="21">
                  <c:v>0.2099</c:v>
                </c:pt>
                <c:pt idx="22">
                  <c:v>0.2128</c:v>
                </c:pt>
                <c:pt idx="23">
                  <c:v>0.2144</c:v>
                </c:pt>
                <c:pt idx="24">
                  <c:v>0.213</c:v>
                </c:pt>
                <c:pt idx="25">
                  <c:v>0.2093</c:v>
                </c:pt>
                <c:pt idx="26">
                  <c:v>0.2115</c:v>
                </c:pt>
                <c:pt idx="27">
                  <c:v>0.2112</c:v>
                </c:pt>
                <c:pt idx="28">
                  <c:v>0.2115</c:v>
                </c:pt>
                <c:pt idx="29">
                  <c:v>0.2116</c:v>
                </c:pt>
                <c:pt idx="30">
                  <c:v>0.2134</c:v>
                </c:pt>
                <c:pt idx="31">
                  <c:v>0.2119</c:v>
                </c:pt>
                <c:pt idx="32">
                  <c:v>0.2283</c:v>
                </c:pt>
                <c:pt idx="33">
                  <c:v>0.2271</c:v>
                </c:pt>
                <c:pt idx="34">
                  <c:v>0.2288</c:v>
                </c:pt>
                <c:pt idx="35">
                  <c:v>0.2298</c:v>
                </c:pt>
                <c:pt idx="36">
                  <c:v>0.2278</c:v>
                </c:pt>
                <c:pt idx="37">
                  <c:v>0.2293</c:v>
                </c:pt>
                <c:pt idx="38">
                  <c:v>0.2303</c:v>
                </c:pt>
                <c:pt idx="39">
                  <c:v>0.2284</c:v>
                </c:pt>
                <c:pt idx="40">
                  <c:v>0.2251</c:v>
                </c:pt>
                <c:pt idx="41">
                  <c:v>0.2232</c:v>
                </c:pt>
                <c:pt idx="42">
                  <c:v>0.2271</c:v>
                </c:pt>
                <c:pt idx="43">
                  <c:v>0.2246</c:v>
                </c:pt>
                <c:pt idx="44">
                  <c:v>0.2283</c:v>
                </c:pt>
                <c:pt idx="45">
                  <c:v>0.2291</c:v>
                </c:pt>
                <c:pt idx="46">
                  <c:v>0.229</c:v>
                </c:pt>
                <c:pt idx="47">
                  <c:v>0.2282</c:v>
                </c:pt>
                <c:pt idx="48">
                  <c:v>0.2303</c:v>
                </c:pt>
                <c:pt idx="49">
                  <c:v>0.23</c:v>
                </c:pt>
                <c:pt idx="50">
                  <c:v>0.2293</c:v>
                </c:pt>
                <c:pt idx="51">
                  <c:v>0.2346</c:v>
                </c:pt>
                <c:pt idx="52">
                  <c:v>0.2381</c:v>
                </c:pt>
                <c:pt idx="53">
                  <c:v>0.24</c:v>
                </c:pt>
                <c:pt idx="54">
                  <c:v>0.2408</c:v>
                </c:pt>
                <c:pt idx="55">
                  <c:v>0.239</c:v>
                </c:pt>
                <c:pt idx="56">
                  <c:v>0.2375</c:v>
                </c:pt>
                <c:pt idx="57">
                  <c:v>0.2362</c:v>
                </c:pt>
                <c:pt idx="58">
                  <c:v>0.2355</c:v>
                </c:pt>
                <c:pt idx="59">
                  <c:v>0.2347</c:v>
                </c:pt>
                <c:pt idx="60">
                  <c:v>0.2347</c:v>
                </c:pt>
                <c:pt idx="61">
                  <c:v>0.2354</c:v>
                </c:pt>
                <c:pt idx="62">
                  <c:v>0.2349</c:v>
                </c:pt>
                <c:pt idx="63">
                  <c:v>0.2355</c:v>
                </c:pt>
                <c:pt idx="64">
                  <c:v>0.2348</c:v>
                </c:pt>
                <c:pt idx="65">
                  <c:v>0.2344</c:v>
                </c:pt>
                <c:pt idx="66">
                  <c:v>0.2344</c:v>
                </c:pt>
                <c:pt idx="67">
                  <c:v>0.2337</c:v>
                </c:pt>
                <c:pt idx="68">
                  <c:v>0.2333</c:v>
                </c:pt>
                <c:pt idx="69">
                  <c:v>0.2333</c:v>
                </c:pt>
                <c:pt idx="70">
                  <c:v>0.2333</c:v>
                </c:pt>
                <c:pt idx="71">
                  <c:v>0.2287</c:v>
                </c:pt>
                <c:pt idx="72">
                  <c:v>0.2287</c:v>
                </c:pt>
                <c:pt idx="73">
                  <c:v>0.2287</c:v>
                </c:pt>
                <c:pt idx="74">
                  <c:v>0.2287</c:v>
                </c:pt>
                <c:pt idx="75">
                  <c:v>0.2287</c:v>
                </c:pt>
                <c:pt idx="76">
                  <c:v>0.2287</c:v>
                </c:pt>
                <c:pt idx="77">
                  <c:v>0.2287</c:v>
                </c:pt>
                <c:pt idx="78">
                  <c:v>0.2287</c:v>
                </c:pt>
                <c:pt idx="79">
                  <c:v>0.2287</c:v>
                </c:pt>
                <c:pt idx="80">
                  <c:v>0.2287</c:v>
                </c:pt>
                <c:pt idx="81">
                  <c:v>0.2287</c:v>
                </c:pt>
                <c:pt idx="82">
                  <c:v>0.2287</c:v>
                </c:pt>
                <c:pt idx="83">
                  <c:v>0.2311</c:v>
                </c:pt>
                <c:pt idx="84">
                  <c:v>0.2311</c:v>
                </c:pt>
                <c:pt idx="85">
                  <c:v>0.2311</c:v>
                </c:pt>
                <c:pt idx="86">
                  <c:v>0.2311</c:v>
                </c:pt>
                <c:pt idx="87">
                  <c:v>0.2311</c:v>
                </c:pt>
                <c:pt idx="88">
                  <c:v>0.2311</c:v>
                </c:pt>
                <c:pt idx="89">
                  <c:v>0.2311</c:v>
                </c:pt>
                <c:pt idx="90">
                  <c:v>0.2311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4285576"/>
        <c:axId val="-2073638632"/>
      </c:lineChart>
      <c:catAx>
        <c:axId val="-2074285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73638632"/>
        <c:crosses val="autoZero"/>
        <c:auto val="1"/>
        <c:lblAlgn val="ctr"/>
        <c:lblOffset val="100"/>
        <c:noMultiLvlLbl val="0"/>
      </c:catAx>
      <c:valAx>
        <c:axId val="-207363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7428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418911138377"/>
          <c:y val="0.584220768359837"/>
          <c:w val="0.2610581676534"/>
          <c:h val="0.297534866965159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</a:t>
            </a:r>
            <a:r>
              <a:rPr lang="en-US" baseline="0"/>
              <a:t> F1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lastMid!$A$1</c:f>
              <c:strCache>
                <c:ptCount val="1"/>
                <c:pt idx="0">
                  <c:v>Shifting+Scaling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lastMid!$A$2:$A$51</c:f>
              <c:numCache>
                <c:formatCode>General</c:formatCode>
                <c:ptCount val="50"/>
                <c:pt idx="0">
                  <c:v>0.104</c:v>
                </c:pt>
                <c:pt idx="1">
                  <c:v>0.5069</c:v>
                </c:pt>
                <c:pt idx="2">
                  <c:v>0.6214</c:v>
                </c:pt>
                <c:pt idx="3">
                  <c:v>0.682</c:v>
                </c:pt>
                <c:pt idx="4">
                  <c:v>0.7188</c:v>
                </c:pt>
                <c:pt idx="5">
                  <c:v>0.7449</c:v>
                </c:pt>
                <c:pt idx="6">
                  <c:v>0.7635</c:v>
                </c:pt>
                <c:pt idx="7">
                  <c:v>0.7778</c:v>
                </c:pt>
                <c:pt idx="8">
                  <c:v>0.7884</c:v>
                </c:pt>
                <c:pt idx="9">
                  <c:v>0.7971</c:v>
                </c:pt>
                <c:pt idx="10">
                  <c:v>0.8035</c:v>
                </c:pt>
                <c:pt idx="11">
                  <c:v>0.8087</c:v>
                </c:pt>
                <c:pt idx="12">
                  <c:v>0.8125</c:v>
                </c:pt>
                <c:pt idx="13">
                  <c:v>0.8154</c:v>
                </c:pt>
                <c:pt idx="14">
                  <c:v>0.8179</c:v>
                </c:pt>
                <c:pt idx="15">
                  <c:v>0.8199</c:v>
                </c:pt>
                <c:pt idx="16">
                  <c:v>0.8213</c:v>
                </c:pt>
                <c:pt idx="17">
                  <c:v>0.8226</c:v>
                </c:pt>
                <c:pt idx="18">
                  <c:v>0.8237</c:v>
                </c:pt>
                <c:pt idx="19">
                  <c:v>0.8245</c:v>
                </c:pt>
                <c:pt idx="20">
                  <c:v>0.8252</c:v>
                </c:pt>
                <c:pt idx="21">
                  <c:v>0.8257</c:v>
                </c:pt>
                <c:pt idx="22">
                  <c:v>0.8262</c:v>
                </c:pt>
                <c:pt idx="23">
                  <c:v>0.8265</c:v>
                </c:pt>
                <c:pt idx="24">
                  <c:v>0.8267</c:v>
                </c:pt>
                <c:pt idx="25">
                  <c:v>0.8269</c:v>
                </c:pt>
                <c:pt idx="26">
                  <c:v>0.8271</c:v>
                </c:pt>
                <c:pt idx="27">
                  <c:v>0.8272</c:v>
                </c:pt>
                <c:pt idx="28">
                  <c:v>0.8274</c:v>
                </c:pt>
                <c:pt idx="29">
                  <c:v>0.8275</c:v>
                </c:pt>
                <c:pt idx="30">
                  <c:v>0.8276</c:v>
                </c:pt>
                <c:pt idx="31">
                  <c:v>0.8277</c:v>
                </c:pt>
                <c:pt idx="32">
                  <c:v>0.8278</c:v>
                </c:pt>
                <c:pt idx="33">
                  <c:v>0.8278</c:v>
                </c:pt>
                <c:pt idx="34">
                  <c:v>0.8279</c:v>
                </c:pt>
                <c:pt idx="35">
                  <c:v>0.8279</c:v>
                </c:pt>
                <c:pt idx="36">
                  <c:v>0.828</c:v>
                </c:pt>
                <c:pt idx="37">
                  <c:v>0.828</c:v>
                </c:pt>
                <c:pt idx="38">
                  <c:v>0.828</c:v>
                </c:pt>
                <c:pt idx="39">
                  <c:v>0.828</c:v>
                </c:pt>
                <c:pt idx="40">
                  <c:v>0.828</c:v>
                </c:pt>
                <c:pt idx="41">
                  <c:v>0.828</c:v>
                </c:pt>
                <c:pt idx="42">
                  <c:v>0.828</c:v>
                </c:pt>
                <c:pt idx="43">
                  <c:v>0.828</c:v>
                </c:pt>
                <c:pt idx="44">
                  <c:v>0.828</c:v>
                </c:pt>
                <c:pt idx="45">
                  <c:v>0.828</c:v>
                </c:pt>
                <c:pt idx="46">
                  <c:v>0.828</c:v>
                </c:pt>
                <c:pt idx="47">
                  <c:v>0.828</c:v>
                </c:pt>
                <c:pt idx="48">
                  <c:v>0.828</c:v>
                </c:pt>
                <c:pt idx="49">
                  <c:v>0.828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lastMid!$B$1</c:f>
              <c:strCache>
                <c:ptCount val="1"/>
                <c:pt idx="0">
                  <c:v>Shifting+Scaling+Rotation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lastMid!$B$2:$B$51</c:f>
              <c:numCache>
                <c:formatCode>General</c:formatCode>
                <c:ptCount val="50"/>
                <c:pt idx="0">
                  <c:v>0.104</c:v>
                </c:pt>
                <c:pt idx="1">
                  <c:v>0.2027</c:v>
                </c:pt>
                <c:pt idx="2">
                  <c:v>0.289</c:v>
                </c:pt>
                <c:pt idx="3">
                  <c:v>0.3615</c:v>
                </c:pt>
                <c:pt idx="4">
                  <c:v>0.4211</c:v>
                </c:pt>
                <c:pt idx="5">
                  <c:v>0.4708</c:v>
                </c:pt>
                <c:pt idx="6">
                  <c:v>0.5132</c:v>
                </c:pt>
                <c:pt idx="7">
                  <c:v>0.5487</c:v>
                </c:pt>
                <c:pt idx="8">
                  <c:v>0.5781</c:v>
                </c:pt>
                <c:pt idx="9">
                  <c:v>0.6029</c:v>
                </c:pt>
                <c:pt idx="10">
                  <c:v>0.623</c:v>
                </c:pt>
                <c:pt idx="11">
                  <c:v>0.6392</c:v>
                </c:pt>
                <c:pt idx="12">
                  <c:v>0.6516</c:v>
                </c:pt>
                <c:pt idx="13">
                  <c:v>0.6621</c:v>
                </c:pt>
                <c:pt idx="14">
                  <c:v>0.6706</c:v>
                </c:pt>
                <c:pt idx="15">
                  <c:v>0.6777</c:v>
                </c:pt>
                <c:pt idx="16">
                  <c:v>0.6833</c:v>
                </c:pt>
                <c:pt idx="17">
                  <c:v>0.6878</c:v>
                </c:pt>
                <c:pt idx="18">
                  <c:v>0.6917</c:v>
                </c:pt>
                <c:pt idx="19">
                  <c:v>0.6947</c:v>
                </c:pt>
                <c:pt idx="20">
                  <c:v>0.6972</c:v>
                </c:pt>
                <c:pt idx="21">
                  <c:v>0.6992</c:v>
                </c:pt>
                <c:pt idx="22">
                  <c:v>0.7011</c:v>
                </c:pt>
                <c:pt idx="23">
                  <c:v>0.7025</c:v>
                </c:pt>
                <c:pt idx="24">
                  <c:v>0.7037</c:v>
                </c:pt>
                <c:pt idx="25">
                  <c:v>0.7046</c:v>
                </c:pt>
                <c:pt idx="26">
                  <c:v>0.7054</c:v>
                </c:pt>
                <c:pt idx="27">
                  <c:v>0.706</c:v>
                </c:pt>
                <c:pt idx="28">
                  <c:v>0.7066</c:v>
                </c:pt>
                <c:pt idx="29">
                  <c:v>0.7071</c:v>
                </c:pt>
                <c:pt idx="30">
                  <c:v>0.7075</c:v>
                </c:pt>
                <c:pt idx="31">
                  <c:v>0.7078</c:v>
                </c:pt>
                <c:pt idx="32">
                  <c:v>0.7082</c:v>
                </c:pt>
                <c:pt idx="33">
                  <c:v>0.7084</c:v>
                </c:pt>
                <c:pt idx="34">
                  <c:v>0.7086</c:v>
                </c:pt>
                <c:pt idx="35">
                  <c:v>0.7087</c:v>
                </c:pt>
                <c:pt idx="36">
                  <c:v>0.7089</c:v>
                </c:pt>
                <c:pt idx="37">
                  <c:v>0.7089</c:v>
                </c:pt>
                <c:pt idx="38">
                  <c:v>0.709</c:v>
                </c:pt>
                <c:pt idx="39">
                  <c:v>0.7091</c:v>
                </c:pt>
                <c:pt idx="40">
                  <c:v>0.7091</c:v>
                </c:pt>
                <c:pt idx="41">
                  <c:v>0.7091</c:v>
                </c:pt>
                <c:pt idx="42">
                  <c:v>0.7091</c:v>
                </c:pt>
                <c:pt idx="43">
                  <c:v>0.7092</c:v>
                </c:pt>
                <c:pt idx="44">
                  <c:v>0.7092</c:v>
                </c:pt>
                <c:pt idx="45">
                  <c:v>0.7092</c:v>
                </c:pt>
                <c:pt idx="46">
                  <c:v>0.7092</c:v>
                </c:pt>
                <c:pt idx="47">
                  <c:v>0.7092</c:v>
                </c:pt>
                <c:pt idx="48">
                  <c:v>0.7092</c:v>
                </c:pt>
                <c:pt idx="49">
                  <c:v>0.7092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lastMid!$C$1</c:f>
              <c:strCache>
                <c:ptCount val="1"/>
                <c:pt idx="0">
                  <c:v>Global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lastMid!$C$2:$C$51</c:f>
              <c:numCache>
                <c:formatCode>General</c:formatCode>
                <c:ptCount val="50"/>
                <c:pt idx="0">
                  <c:v>0.0649</c:v>
                </c:pt>
                <c:pt idx="1">
                  <c:v>0.0915</c:v>
                </c:pt>
                <c:pt idx="2">
                  <c:v>0.1028</c:v>
                </c:pt>
                <c:pt idx="3">
                  <c:v>0.1104</c:v>
                </c:pt>
                <c:pt idx="4">
                  <c:v>0.1147</c:v>
                </c:pt>
                <c:pt idx="5">
                  <c:v>0.1179</c:v>
                </c:pt>
                <c:pt idx="6">
                  <c:v>0.121</c:v>
                </c:pt>
                <c:pt idx="7">
                  <c:v>0.1247</c:v>
                </c:pt>
                <c:pt idx="8">
                  <c:v>0.127</c:v>
                </c:pt>
                <c:pt idx="9">
                  <c:v>0.1287</c:v>
                </c:pt>
                <c:pt idx="10">
                  <c:v>0.1296</c:v>
                </c:pt>
                <c:pt idx="11">
                  <c:v>0.1307</c:v>
                </c:pt>
                <c:pt idx="12">
                  <c:v>0.1315</c:v>
                </c:pt>
                <c:pt idx="13">
                  <c:v>0.1323</c:v>
                </c:pt>
                <c:pt idx="14">
                  <c:v>0.1327</c:v>
                </c:pt>
                <c:pt idx="15">
                  <c:v>0.1333</c:v>
                </c:pt>
                <c:pt idx="16">
                  <c:v>0.1334</c:v>
                </c:pt>
                <c:pt idx="17">
                  <c:v>0.1339</c:v>
                </c:pt>
                <c:pt idx="18">
                  <c:v>0.1341</c:v>
                </c:pt>
                <c:pt idx="19">
                  <c:v>0.1342</c:v>
                </c:pt>
                <c:pt idx="20">
                  <c:v>0.1344</c:v>
                </c:pt>
                <c:pt idx="21">
                  <c:v>0.1345</c:v>
                </c:pt>
                <c:pt idx="22">
                  <c:v>0.1348</c:v>
                </c:pt>
                <c:pt idx="23">
                  <c:v>0.1349</c:v>
                </c:pt>
                <c:pt idx="24">
                  <c:v>0.135</c:v>
                </c:pt>
                <c:pt idx="25">
                  <c:v>0.135</c:v>
                </c:pt>
                <c:pt idx="26">
                  <c:v>0.1351</c:v>
                </c:pt>
                <c:pt idx="27">
                  <c:v>0.1351</c:v>
                </c:pt>
                <c:pt idx="28">
                  <c:v>0.1351</c:v>
                </c:pt>
                <c:pt idx="29">
                  <c:v>0.1351</c:v>
                </c:pt>
                <c:pt idx="30">
                  <c:v>0.1351</c:v>
                </c:pt>
                <c:pt idx="31">
                  <c:v>0.1351</c:v>
                </c:pt>
                <c:pt idx="32">
                  <c:v>0.1352</c:v>
                </c:pt>
                <c:pt idx="33">
                  <c:v>0.1351</c:v>
                </c:pt>
                <c:pt idx="34">
                  <c:v>0.1352</c:v>
                </c:pt>
                <c:pt idx="35">
                  <c:v>0.1352</c:v>
                </c:pt>
                <c:pt idx="36">
                  <c:v>0.1352</c:v>
                </c:pt>
                <c:pt idx="37">
                  <c:v>0.1352</c:v>
                </c:pt>
                <c:pt idx="38">
                  <c:v>0.1353</c:v>
                </c:pt>
                <c:pt idx="39">
                  <c:v>0.1353</c:v>
                </c:pt>
                <c:pt idx="40">
                  <c:v>0.1353</c:v>
                </c:pt>
                <c:pt idx="41">
                  <c:v>0.1353</c:v>
                </c:pt>
                <c:pt idx="42">
                  <c:v>0.1353</c:v>
                </c:pt>
                <c:pt idx="43">
                  <c:v>0.1353</c:v>
                </c:pt>
                <c:pt idx="44">
                  <c:v>0.1353</c:v>
                </c:pt>
                <c:pt idx="45">
                  <c:v>0.1353</c:v>
                </c:pt>
                <c:pt idx="46">
                  <c:v>0.1353</c:v>
                </c:pt>
                <c:pt idx="47">
                  <c:v>0.1353</c:v>
                </c:pt>
                <c:pt idx="48">
                  <c:v>0.1353</c:v>
                </c:pt>
                <c:pt idx="49">
                  <c:v>0.1353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lastMid!$D$1</c:f>
              <c:strCache>
                <c:ptCount val="1"/>
                <c:pt idx="0">
                  <c:v>ReTrain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lastMid!$D$2:$D$51</c:f>
              <c:numCache>
                <c:formatCode>General</c:formatCode>
                <c:ptCount val="50"/>
                <c:pt idx="0">
                  <c:v>0.0</c:v>
                </c:pt>
                <c:pt idx="1">
                  <c:v>0.2504</c:v>
                </c:pt>
                <c:pt idx="2">
                  <c:v>0.35</c:v>
                </c:pt>
                <c:pt idx="3">
                  <c:v>0.4045</c:v>
                </c:pt>
                <c:pt idx="4">
                  <c:v>0.4352</c:v>
                </c:pt>
                <c:pt idx="5">
                  <c:v>0.4559</c:v>
                </c:pt>
                <c:pt idx="6">
                  <c:v>0.4722</c:v>
                </c:pt>
                <c:pt idx="7">
                  <c:v>0.4837</c:v>
                </c:pt>
                <c:pt idx="8">
                  <c:v>0.4925</c:v>
                </c:pt>
                <c:pt idx="9">
                  <c:v>0.4985</c:v>
                </c:pt>
                <c:pt idx="10">
                  <c:v>0.5047</c:v>
                </c:pt>
                <c:pt idx="11">
                  <c:v>0.509</c:v>
                </c:pt>
                <c:pt idx="12">
                  <c:v>0.5124</c:v>
                </c:pt>
                <c:pt idx="13">
                  <c:v>0.5148</c:v>
                </c:pt>
                <c:pt idx="14">
                  <c:v>0.5168</c:v>
                </c:pt>
                <c:pt idx="15">
                  <c:v>0.5184</c:v>
                </c:pt>
                <c:pt idx="16">
                  <c:v>0.5197</c:v>
                </c:pt>
                <c:pt idx="17">
                  <c:v>0.5209</c:v>
                </c:pt>
                <c:pt idx="18">
                  <c:v>0.5219</c:v>
                </c:pt>
                <c:pt idx="19">
                  <c:v>0.5226</c:v>
                </c:pt>
                <c:pt idx="20">
                  <c:v>0.5231</c:v>
                </c:pt>
                <c:pt idx="21">
                  <c:v>0.5232</c:v>
                </c:pt>
                <c:pt idx="22">
                  <c:v>0.5235</c:v>
                </c:pt>
                <c:pt idx="23">
                  <c:v>0.5237</c:v>
                </c:pt>
                <c:pt idx="24">
                  <c:v>0.5239</c:v>
                </c:pt>
                <c:pt idx="25">
                  <c:v>0.524</c:v>
                </c:pt>
                <c:pt idx="26">
                  <c:v>0.5242</c:v>
                </c:pt>
                <c:pt idx="27">
                  <c:v>0.5244</c:v>
                </c:pt>
                <c:pt idx="28">
                  <c:v>0.5246</c:v>
                </c:pt>
                <c:pt idx="29">
                  <c:v>0.5246</c:v>
                </c:pt>
                <c:pt idx="30">
                  <c:v>0.5247</c:v>
                </c:pt>
                <c:pt idx="31">
                  <c:v>0.5248</c:v>
                </c:pt>
                <c:pt idx="32">
                  <c:v>0.5248</c:v>
                </c:pt>
                <c:pt idx="33">
                  <c:v>0.5248</c:v>
                </c:pt>
                <c:pt idx="34">
                  <c:v>0.5249</c:v>
                </c:pt>
                <c:pt idx="35">
                  <c:v>0.5249</c:v>
                </c:pt>
                <c:pt idx="36">
                  <c:v>0.525</c:v>
                </c:pt>
                <c:pt idx="37">
                  <c:v>0.5249</c:v>
                </c:pt>
                <c:pt idx="38">
                  <c:v>0.525</c:v>
                </c:pt>
                <c:pt idx="39">
                  <c:v>0.5249</c:v>
                </c:pt>
                <c:pt idx="40">
                  <c:v>0.5249</c:v>
                </c:pt>
                <c:pt idx="41">
                  <c:v>0.5249</c:v>
                </c:pt>
                <c:pt idx="42">
                  <c:v>0.5249</c:v>
                </c:pt>
                <c:pt idx="43">
                  <c:v>0.5249</c:v>
                </c:pt>
                <c:pt idx="44">
                  <c:v>0.5249</c:v>
                </c:pt>
                <c:pt idx="45">
                  <c:v>0.525</c:v>
                </c:pt>
                <c:pt idx="46">
                  <c:v>0.525</c:v>
                </c:pt>
                <c:pt idx="47">
                  <c:v>0.525</c:v>
                </c:pt>
                <c:pt idx="48">
                  <c:v>0.5249</c:v>
                </c:pt>
                <c:pt idx="49">
                  <c:v>0.525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lastMid!$E$1</c:f>
              <c:strCache>
                <c:ptCount val="1"/>
                <c:pt idx="0">
                  <c:v>Reg-LR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lastMid!$E$2:$E$51</c:f>
              <c:numCache>
                <c:formatCode>General</c:formatCode>
                <c:ptCount val="50"/>
                <c:pt idx="0">
                  <c:v>0.0</c:v>
                </c:pt>
                <c:pt idx="1">
                  <c:v>0.2985</c:v>
                </c:pt>
                <c:pt idx="2">
                  <c:v>0.4288</c:v>
                </c:pt>
                <c:pt idx="3">
                  <c:v>0.497</c:v>
                </c:pt>
                <c:pt idx="4">
                  <c:v>0.5365</c:v>
                </c:pt>
                <c:pt idx="5">
                  <c:v>0.5635</c:v>
                </c:pt>
                <c:pt idx="6">
                  <c:v>0.5816</c:v>
                </c:pt>
                <c:pt idx="7">
                  <c:v>0.5967</c:v>
                </c:pt>
                <c:pt idx="8">
                  <c:v>0.6078</c:v>
                </c:pt>
                <c:pt idx="9">
                  <c:v>0.6156</c:v>
                </c:pt>
                <c:pt idx="10">
                  <c:v>0.622</c:v>
                </c:pt>
                <c:pt idx="11">
                  <c:v>0.6272</c:v>
                </c:pt>
                <c:pt idx="12">
                  <c:v>0.6305</c:v>
                </c:pt>
                <c:pt idx="13">
                  <c:v>0.6335</c:v>
                </c:pt>
                <c:pt idx="14">
                  <c:v>0.6358</c:v>
                </c:pt>
                <c:pt idx="15">
                  <c:v>0.6377</c:v>
                </c:pt>
                <c:pt idx="16">
                  <c:v>0.6392</c:v>
                </c:pt>
                <c:pt idx="17">
                  <c:v>0.6407</c:v>
                </c:pt>
                <c:pt idx="18">
                  <c:v>0.6416</c:v>
                </c:pt>
                <c:pt idx="19">
                  <c:v>0.6425</c:v>
                </c:pt>
                <c:pt idx="20">
                  <c:v>0.6431</c:v>
                </c:pt>
                <c:pt idx="21">
                  <c:v>0.6435</c:v>
                </c:pt>
                <c:pt idx="22">
                  <c:v>0.6438</c:v>
                </c:pt>
                <c:pt idx="23">
                  <c:v>0.6441</c:v>
                </c:pt>
                <c:pt idx="24">
                  <c:v>0.6443</c:v>
                </c:pt>
                <c:pt idx="25">
                  <c:v>0.6444</c:v>
                </c:pt>
                <c:pt idx="26">
                  <c:v>0.6446</c:v>
                </c:pt>
                <c:pt idx="27">
                  <c:v>0.6447</c:v>
                </c:pt>
                <c:pt idx="28">
                  <c:v>0.6448</c:v>
                </c:pt>
                <c:pt idx="29">
                  <c:v>0.6449</c:v>
                </c:pt>
                <c:pt idx="30">
                  <c:v>0.645</c:v>
                </c:pt>
                <c:pt idx="31">
                  <c:v>0.645</c:v>
                </c:pt>
                <c:pt idx="32">
                  <c:v>0.6451</c:v>
                </c:pt>
                <c:pt idx="33">
                  <c:v>0.6451</c:v>
                </c:pt>
                <c:pt idx="34">
                  <c:v>0.6451</c:v>
                </c:pt>
                <c:pt idx="35">
                  <c:v>0.6451</c:v>
                </c:pt>
                <c:pt idx="36">
                  <c:v>0.6452</c:v>
                </c:pt>
                <c:pt idx="37">
                  <c:v>0.6451</c:v>
                </c:pt>
                <c:pt idx="38">
                  <c:v>0.6451</c:v>
                </c:pt>
                <c:pt idx="39">
                  <c:v>0.6451</c:v>
                </c:pt>
                <c:pt idx="40">
                  <c:v>0.6452</c:v>
                </c:pt>
                <c:pt idx="41">
                  <c:v>0.6451</c:v>
                </c:pt>
                <c:pt idx="42">
                  <c:v>0.6451</c:v>
                </c:pt>
                <c:pt idx="43">
                  <c:v>0.6451</c:v>
                </c:pt>
                <c:pt idx="44">
                  <c:v>0.6451</c:v>
                </c:pt>
                <c:pt idx="45">
                  <c:v>0.6451</c:v>
                </c:pt>
                <c:pt idx="46">
                  <c:v>0.6451</c:v>
                </c:pt>
                <c:pt idx="47">
                  <c:v>0.6451</c:v>
                </c:pt>
                <c:pt idx="48">
                  <c:v>0.6451</c:v>
                </c:pt>
                <c:pt idx="49">
                  <c:v>0.6451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851304"/>
        <c:axId val="-2104256584"/>
      </c:lineChart>
      <c:catAx>
        <c:axId val="-2101851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4256584"/>
        <c:crosses val="autoZero"/>
        <c:auto val="1"/>
        <c:lblAlgn val="ctr"/>
        <c:lblOffset val="100"/>
        <c:noMultiLvlLbl val="0"/>
      </c:catAx>
      <c:valAx>
        <c:axId val="-210425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1851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624814863347"/>
          <c:y val="0.480820073272091"/>
          <c:w val="0.25909145055809"/>
          <c:h val="0.29642901082677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9416-BC28-4B41-9257-2092A6EADF37}" type="datetime1">
              <a:rPr kumimoji="1" lang="en-US" altLang="zh-CN" smtClean="0"/>
              <a:t>5/2/15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5217D-A35C-8E47-A255-0334CA698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99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E4641-EA09-CB47-A117-484A91B77C5D}" type="datetime1">
              <a:rPr kumimoji="1" lang="en-US" altLang="zh-CN" smtClean="0"/>
              <a:t>5/2/15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D6B78-E408-0346-B9EA-49B01C73C1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84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6B78-E408-0346-B9EA-49B01C73C129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21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en-US" altLang="zh-CN" dirty="0" smtClean="0"/>
              <a:t> need different classifiers for different users: but impractical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6B78-E408-0346-B9EA-49B01C73C12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98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All those methods focus on population</a:t>
            </a:r>
            <a:r>
              <a:rPr lang="en-US" altLang="zh-CN" b="0" dirty="0" smtClean="0"/>
              <a:t>-</a:t>
            </a:r>
            <a:r>
              <a:rPr lang="en-US" altLang="zh-CN" b="0" dirty="0" smtClean="0"/>
              <a:t>level</a:t>
            </a:r>
            <a:r>
              <a:rPr lang="zh-CN" altLang="zh-CN" b="0" dirty="0" smtClean="0"/>
              <a:t> </a:t>
            </a:r>
            <a:r>
              <a:rPr lang="en-US" altLang="zh-CN" b="0" dirty="0" smtClean="0"/>
              <a:t>opinion, e.g., the same model is shared across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users; little effort has been devoted onto personalized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opinion analysis, e.g., different users have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their own models, due to the sparse observations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of user-specific opinionated data.</a:t>
            </a:r>
            <a:r>
              <a:rPr lang="zh-CN" altLang="en-US" b="0" dirty="0" smtClean="0"/>
              <a:t> </a:t>
            </a:r>
            <a:endParaRPr lang="en-US" altLang="zh-CN" b="0" dirty="0" smtClean="0"/>
          </a:p>
          <a:p>
            <a:endParaRPr kumimoji="1" lang="en-US" altLang="zh-CN" b="0" dirty="0" smtClean="0"/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thought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err="1" smtClean="0"/>
              <a:t>blablabla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6B78-E408-0346-B9EA-49B01C73C12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73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6B78-E408-0346-B9EA-49B01C73C12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67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3210B-92C5-4183-B144-E66051333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447F-74AA-8D4B-98B0-9BA1EFACA887}" type="datetime4">
              <a:rPr lang="zh-CN" altLang="en-US" smtClean="0"/>
              <a:t>2015年5月2日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D763-BA83-5B4D-AA57-694D3042CCD7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0BE3-2AFF-394F-A67A-9AF25877456B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8E8F-1BCC-FA48-92A9-15D262F277F3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DC78-8495-AD4C-A352-630B69D8A65D}" type="datetime4">
              <a:rPr lang="zh-CN" altLang="en-US" smtClean="0"/>
              <a:t>2015年5月2日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7CED-AEDB-FB4B-8878-7DF22AE11206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A9DE-91D6-BD4B-8AAB-D718AF449898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6F75-B35C-7A4C-8087-AFA317E8BDBA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597-4D11-F94A-8631-956D331CDE78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0E0C-524F-E341-BEB2-2DC61831F3E3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E7D5-3984-3B49-9058-3F5F18CDB22A}" type="datetime4">
              <a:rPr lang="zh-CN" altLang="en-US" smtClean="0"/>
              <a:t>2015年5月2日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02D0C92-803C-CE49-99F9-8BA56A8F7F61}" type="datetime4">
              <a:rPr lang="zh-CN" altLang="en-US" smtClean="0"/>
              <a:t>2015年5月2日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Model Adaptation for Personalized Opinion Analysis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Mohammad al BONI</a:t>
            </a:r>
          </a:p>
          <a:p>
            <a:r>
              <a:rPr kumimoji="1" lang="en-US" altLang="zh-CN" dirty="0" smtClean="0">
                <a:solidFill>
                  <a:schemeClr val="accent1"/>
                </a:solidFill>
              </a:rPr>
              <a:t>KEIRA ZHOU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778134" y="5186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49534" y="4424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06584" y="4119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Adjusting the generic </a:t>
            </a:r>
            <a:r>
              <a:rPr lang="en-US" dirty="0" smtClean="0"/>
              <a:t>model’s </a:t>
            </a:r>
            <a:r>
              <a:rPr lang="en-US" dirty="0" smtClean="0"/>
              <a:t>parameters with respect to each individual user’s </a:t>
            </a:r>
            <a:r>
              <a:rPr lang="en-US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06584" y="4119563"/>
            <a:ext cx="17145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49534" y="4424363"/>
            <a:ext cx="171450" cy="2286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78134" y="5186363"/>
            <a:ext cx="17145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06534" y="5186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9484" y="54911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49384" y="45767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244609" y="4300538"/>
            <a:ext cx="1752600" cy="108585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68408" y="4757738"/>
            <a:ext cx="1905000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77934" y="4957763"/>
            <a:ext cx="1828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77934" y="3814763"/>
            <a:ext cx="1828800" cy="2209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06634" y="3890965"/>
            <a:ext cx="400051" cy="4571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434241" y="4386065"/>
            <a:ext cx="1143794" cy="119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2101" y="2551444"/>
            <a:ext cx="2343150" cy="35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>
          <a:xfrm>
            <a:off x="3978577" y="26509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644784" y="3986213"/>
            <a:ext cx="152400" cy="11430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Zhou-20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0" y="2551444"/>
            <a:ext cx="1029727" cy="1045882"/>
          </a:xfrm>
          <a:prstGeom prst="rect">
            <a:avLst/>
          </a:prstGeom>
        </p:spPr>
      </p:pic>
      <p:pic>
        <p:nvPicPr>
          <p:cNvPr id="40" name="图片 39" descr="Screen Shot 2015-05-02 at 8.49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" y="3562744"/>
            <a:ext cx="957328" cy="872588"/>
          </a:xfrm>
          <a:prstGeom prst="rect">
            <a:avLst/>
          </a:prstGeom>
        </p:spPr>
      </p:pic>
      <p:pic>
        <p:nvPicPr>
          <p:cNvPr id="41" name="图片 40" descr="Screen Shot 2015-05-02 at 8.49.5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15" y="5658785"/>
            <a:ext cx="813749" cy="926770"/>
          </a:xfrm>
          <a:prstGeom prst="rect">
            <a:avLst/>
          </a:prstGeom>
        </p:spPr>
      </p:pic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82819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Personalized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Adaptation</a:t>
            </a:r>
          </a:p>
        </p:txBody>
      </p:sp>
      <p:pic>
        <p:nvPicPr>
          <p:cNvPr id="43" name="图片 42" descr="matri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4" y="3239526"/>
            <a:ext cx="3176041" cy="1431371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5400000">
            <a:off x="5987581" y="3081502"/>
            <a:ext cx="4161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36"/>
          <p:cNvSpPr/>
          <p:nvPr/>
        </p:nvSpPr>
        <p:spPr>
          <a:xfrm rot="5400000">
            <a:off x="5987581" y="4806786"/>
            <a:ext cx="4161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26"/>
          <p:cNvSpPr/>
          <p:nvPr/>
        </p:nvSpPr>
        <p:spPr>
          <a:xfrm>
            <a:off x="6808175" y="50339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7"/>
          <p:cNvSpPr/>
          <p:nvPr/>
        </p:nvSpPr>
        <p:spPr>
          <a:xfrm>
            <a:off x="7551125" y="5262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28"/>
          <p:cNvSpPr/>
          <p:nvPr/>
        </p:nvSpPr>
        <p:spPr>
          <a:xfrm>
            <a:off x="7779725" y="6024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9"/>
          <p:cNvSpPr/>
          <p:nvPr/>
        </p:nvSpPr>
        <p:spPr>
          <a:xfrm>
            <a:off x="6408125" y="6024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0"/>
          <p:cNvSpPr/>
          <p:nvPr/>
        </p:nvSpPr>
        <p:spPr>
          <a:xfrm>
            <a:off x="7151075" y="6329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1"/>
          <p:cNvSpPr/>
          <p:nvPr/>
        </p:nvSpPr>
        <p:spPr>
          <a:xfrm>
            <a:off x="6350975" y="54149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32"/>
          <p:cNvCxnSpPr/>
          <p:nvPr/>
        </p:nvCxnSpPr>
        <p:spPr>
          <a:xfrm flipV="1">
            <a:off x="7076370" y="4957763"/>
            <a:ext cx="0" cy="13715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915647" y="5701398"/>
            <a:ext cx="904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Scaling</a:t>
            </a:r>
            <a:endParaRPr kumimoji="1" lang="zh-CN" altLang="en-US" sz="1500" dirty="0"/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600" fill="hold"/>
                                        <p:tgtEl>
                                          <p:spTgt spid="5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778134" y="5186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49534" y="4424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06584" y="4119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Adjusting the generic </a:t>
            </a:r>
            <a:r>
              <a:rPr lang="en-US" dirty="0" smtClean="0"/>
              <a:t>model’s </a:t>
            </a:r>
            <a:r>
              <a:rPr lang="en-US" dirty="0" smtClean="0"/>
              <a:t>parameters with respect to each individual user’s </a:t>
            </a:r>
            <a:r>
              <a:rPr lang="en-US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06584" y="4119563"/>
            <a:ext cx="17145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49534" y="4424363"/>
            <a:ext cx="171450" cy="2286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78134" y="5186363"/>
            <a:ext cx="17145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06534" y="5186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9484" y="54911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49384" y="45767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244609" y="4300538"/>
            <a:ext cx="1752600" cy="108585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68408" y="4757738"/>
            <a:ext cx="1905000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77934" y="4957763"/>
            <a:ext cx="1828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77934" y="3814763"/>
            <a:ext cx="1828800" cy="2209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06634" y="3890965"/>
            <a:ext cx="400051" cy="4571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434241" y="4386065"/>
            <a:ext cx="1143794" cy="119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2101" y="2551444"/>
            <a:ext cx="2343150" cy="35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>
          <a:xfrm>
            <a:off x="3978577" y="26509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644784" y="3986213"/>
            <a:ext cx="152400" cy="11430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Zhou-20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0" y="2551444"/>
            <a:ext cx="1029727" cy="1045882"/>
          </a:xfrm>
          <a:prstGeom prst="rect">
            <a:avLst/>
          </a:prstGeom>
        </p:spPr>
      </p:pic>
      <p:pic>
        <p:nvPicPr>
          <p:cNvPr id="40" name="图片 39" descr="Screen Shot 2015-05-02 at 8.49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" y="3562744"/>
            <a:ext cx="957328" cy="872588"/>
          </a:xfrm>
          <a:prstGeom prst="rect">
            <a:avLst/>
          </a:prstGeom>
        </p:spPr>
      </p:pic>
      <p:pic>
        <p:nvPicPr>
          <p:cNvPr id="41" name="图片 40" descr="Screen Shot 2015-05-02 at 8.49.5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15" y="5658785"/>
            <a:ext cx="813749" cy="926770"/>
          </a:xfrm>
          <a:prstGeom prst="rect">
            <a:avLst/>
          </a:prstGeom>
        </p:spPr>
      </p:pic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82819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Personalized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Adaptation</a:t>
            </a:r>
          </a:p>
        </p:txBody>
      </p:sp>
      <p:pic>
        <p:nvPicPr>
          <p:cNvPr id="43" name="图片 42" descr="matri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4" y="3239526"/>
            <a:ext cx="3176041" cy="1431371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5400000">
            <a:off x="5987581" y="3081502"/>
            <a:ext cx="4161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36"/>
          <p:cNvSpPr/>
          <p:nvPr/>
        </p:nvSpPr>
        <p:spPr>
          <a:xfrm rot="5400000">
            <a:off x="5987581" y="4806786"/>
            <a:ext cx="4161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26"/>
          <p:cNvSpPr/>
          <p:nvPr/>
        </p:nvSpPr>
        <p:spPr>
          <a:xfrm>
            <a:off x="6808175" y="50339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7"/>
          <p:cNvSpPr/>
          <p:nvPr/>
        </p:nvSpPr>
        <p:spPr>
          <a:xfrm>
            <a:off x="7551125" y="5262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28"/>
          <p:cNvSpPr/>
          <p:nvPr/>
        </p:nvSpPr>
        <p:spPr>
          <a:xfrm>
            <a:off x="7779725" y="6024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9"/>
          <p:cNvSpPr/>
          <p:nvPr/>
        </p:nvSpPr>
        <p:spPr>
          <a:xfrm>
            <a:off x="6408125" y="6024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0"/>
          <p:cNvSpPr/>
          <p:nvPr/>
        </p:nvSpPr>
        <p:spPr>
          <a:xfrm>
            <a:off x="7151075" y="6329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1"/>
          <p:cNvSpPr/>
          <p:nvPr/>
        </p:nvSpPr>
        <p:spPr>
          <a:xfrm>
            <a:off x="6350975" y="54149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32"/>
          <p:cNvCxnSpPr/>
          <p:nvPr/>
        </p:nvCxnSpPr>
        <p:spPr>
          <a:xfrm flipV="1">
            <a:off x="6979625" y="4773568"/>
            <a:ext cx="57150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/>
          <p:nvPr/>
        </p:nvCxnSpPr>
        <p:spPr>
          <a:xfrm flipH="1" flipV="1">
            <a:off x="6579575" y="4773568"/>
            <a:ext cx="571500" cy="20844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8"/>
          <p:cNvCxnSpPr/>
          <p:nvPr/>
        </p:nvCxnSpPr>
        <p:spPr>
          <a:xfrm flipH="1">
            <a:off x="6852998" y="5630117"/>
            <a:ext cx="417593" cy="7620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915647" y="5701398"/>
            <a:ext cx="904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Rotation</a:t>
            </a:r>
            <a:endParaRPr kumimoji="1" lang="zh-CN" altLang="en-US" sz="1500" dirty="0"/>
          </a:p>
        </p:txBody>
      </p:sp>
      <p:sp>
        <p:nvSpPr>
          <p:cNvPr id="17" name="幻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7201730" y="3784881"/>
            <a:ext cx="349395" cy="304800"/>
          </a:xfrm>
          <a:prstGeom prst="ellipse">
            <a:avLst/>
          </a:prstGeom>
          <a:noFill/>
          <a:ln>
            <a:solidFill>
              <a:srgbClr val="FF66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7551125" y="3939382"/>
            <a:ext cx="400050" cy="2778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51175" y="3757767"/>
            <a:ext cx="938825" cy="32316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grouping</a:t>
            </a:r>
            <a:endParaRPr kumimoji="1"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3054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/>
      <p:bldP spid="18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Screen Shot 2015-05-02 at 9.23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8" y="2231970"/>
            <a:ext cx="6837082" cy="8980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Adapting global </a:t>
            </a:r>
            <a:r>
              <a:rPr lang="en-US" dirty="0" smtClean="0"/>
              <a:t>model </a:t>
            </a:r>
            <a:r>
              <a:rPr lang="en-US" dirty="0" smtClean="0"/>
              <a:t>for each individual user</a:t>
            </a:r>
          </a:p>
          <a:p>
            <a:pPr lvl="1"/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600200" y="2958354"/>
            <a:ext cx="2956859" cy="2703773"/>
            <a:chOff x="609600" y="3429001"/>
            <a:chExt cx="4191000" cy="2537404"/>
          </a:xfrm>
        </p:grpSpPr>
        <p:sp>
          <p:nvSpPr>
            <p:cNvPr id="23" name="TextBox 22"/>
            <p:cNvSpPr txBox="1"/>
            <p:nvPr/>
          </p:nvSpPr>
          <p:spPr>
            <a:xfrm>
              <a:off x="609600" y="4724400"/>
              <a:ext cx="3657599" cy="1242005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Loss </a:t>
              </a:r>
              <a:r>
                <a:rPr lang="en-US" sz="2000" dirty="0"/>
                <a:t>function from any </a:t>
              </a:r>
              <a:r>
                <a:rPr lang="en-US" sz="2000" dirty="0" smtClean="0"/>
                <a:t>linear </a:t>
              </a:r>
              <a:r>
                <a:rPr lang="en-US" sz="2000" dirty="0" smtClean="0"/>
                <a:t>classifier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-</a:t>
              </a:r>
              <a:r>
                <a:rPr lang="en-US" sz="2000" dirty="0" smtClean="0"/>
                <a:t> logistic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regression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in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our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case</a:t>
              </a:r>
              <a:endParaRPr lang="en-US" sz="2000" dirty="0"/>
            </a:p>
          </p:txBody>
        </p:sp>
        <p:cxnSp>
          <p:nvCxnSpPr>
            <p:cNvPr id="31" name="Straight Arrow Connector 30"/>
            <p:cNvCxnSpPr>
              <a:stCxn id="23" idx="0"/>
            </p:cNvCxnSpPr>
            <p:nvPr/>
          </p:nvCxnSpPr>
          <p:spPr>
            <a:xfrm flipV="1">
              <a:off x="2438400" y="3429001"/>
              <a:ext cx="2362200" cy="12953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5"/>
          <p:cNvGrpSpPr/>
          <p:nvPr/>
        </p:nvGrpSpPr>
        <p:grpSpPr>
          <a:xfrm>
            <a:off x="5788025" y="2958353"/>
            <a:ext cx="2914650" cy="2311063"/>
            <a:chOff x="4724400" y="3429000"/>
            <a:chExt cx="3886200" cy="2311063"/>
          </a:xfrm>
        </p:grpSpPr>
        <p:sp>
          <p:nvSpPr>
            <p:cNvPr id="26" name="TextBox 25"/>
            <p:cNvSpPr txBox="1"/>
            <p:nvPr/>
          </p:nvSpPr>
          <p:spPr>
            <a:xfrm>
              <a:off x="4724400" y="4724400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Complexity of </a:t>
              </a:r>
              <a:r>
                <a:rPr lang="en-US" sz="2000" dirty="0" smtClean="0"/>
                <a:t>adaptation</a:t>
              </a:r>
              <a:r>
                <a:rPr lang="en-US" altLang="zh-CN" sz="2000" dirty="0" smtClean="0"/>
                <a:t>: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prefer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no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adaptation</a:t>
              </a: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26" idx="0"/>
            </p:cNvCxnSpPr>
            <p:nvPr/>
          </p:nvCxnSpPr>
          <p:spPr>
            <a:xfrm flipV="1">
              <a:off x="6667500" y="3429000"/>
              <a:ext cx="4763" cy="1295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82819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Personalized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Adaptation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 and 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081108" cy="43735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800" dirty="0" smtClean="0"/>
              <a:t>Dataset and Preprocessing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500" dirty="0" smtClean="0"/>
              <a:t>Amazon review data from Stanford SNAP website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500" dirty="0" smtClean="0"/>
              <a:t>Remove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u</a:t>
            </a:r>
            <a:r>
              <a:rPr kumimoji="1" lang="en-US" altLang="zh-CN" sz="2500" dirty="0" smtClean="0"/>
              <a:t>sers </a:t>
            </a:r>
            <a:r>
              <a:rPr kumimoji="1" lang="en-US" altLang="zh-CN" sz="2500" dirty="0" smtClean="0"/>
              <a:t>who have </a:t>
            </a:r>
            <a:r>
              <a:rPr kumimoji="1" lang="en-US" altLang="zh-CN" sz="2500" dirty="0" smtClean="0"/>
              <a:t>more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than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1000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reviews</a:t>
            </a:r>
            <a:endParaRPr kumimoji="1" lang="en-US" altLang="zh-CN" sz="2500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500" dirty="0" smtClean="0"/>
              <a:t>Ratings greater than 4 stars are labeled as Positive; others are Negative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500" dirty="0" smtClean="0"/>
              <a:t>Unigram and Bigram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500" dirty="0" smtClean="0"/>
              <a:t>Bag</a:t>
            </a:r>
            <a:r>
              <a:rPr kumimoji="1" lang="en-US" altLang="zh-CN" sz="2500" dirty="0" smtClean="0"/>
              <a:t>-of-words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feature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representation</a:t>
            </a:r>
            <a:endParaRPr kumimoji="1" lang="en-US" altLang="zh-CN" sz="2500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500" dirty="0" smtClean="0"/>
              <a:t>Chi-square and information gain for feature selection</a:t>
            </a:r>
            <a:endParaRPr kumimoji="1" lang="zh-CN" altLang="en-US" sz="25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 and Discussion (cont’d)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52600"/>
            <a:ext cx="8315570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800" dirty="0" smtClean="0"/>
              <a:t>Baseline Model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800" dirty="0" smtClean="0"/>
              <a:t>First baseline model</a:t>
            </a:r>
          </a:p>
          <a:p>
            <a:pPr marL="1485900" lvl="2" indent="-342900">
              <a:buFont typeface="Arial"/>
              <a:buChar char="•"/>
            </a:pPr>
            <a:r>
              <a:rPr kumimoji="1" lang="en-US" altLang="zh-CN" sz="2400" dirty="0" smtClean="0"/>
              <a:t>Instance</a:t>
            </a:r>
            <a:r>
              <a:rPr kumimoji="1" lang="en-US" altLang="zh-CN" sz="2400" dirty="0" smtClean="0"/>
              <a:t>-</a:t>
            </a:r>
            <a:r>
              <a:rPr kumimoji="1" lang="en-US" altLang="zh-CN" sz="2400" dirty="0" smtClean="0"/>
              <a:t>based </a:t>
            </a:r>
            <a:r>
              <a:rPr kumimoji="1" lang="en-US" altLang="zh-CN" sz="2400" dirty="0" smtClean="0"/>
              <a:t>adaptation</a:t>
            </a:r>
          </a:p>
          <a:p>
            <a:pPr marL="1485900" lvl="2" indent="-342900">
              <a:buFont typeface="Arial"/>
              <a:buChar char="•"/>
            </a:pPr>
            <a:r>
              <a:rPr kumimoji="1" lang="en-US" altLang="zh-CN" sz="2400" dirty="0" smtClean="0"/>
              <a:t>K-nearest neighbors of </a:t>
            </a:r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training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set</a:t>
            </a:r>
            <a:endParaRPr kumimoji="1" lang="en-US" altLang="zh-CN" sz="2400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zh-CN" sz="2800" dirty="0" smtClean="0"/>
              <a:t>Second baseline model</a:t>
            </a:r>
          </a:p>
          <a:p>
            <a:pPr marL="1485900" lvl="2" indent="-342900">
              <a:buFont typeface="Arial"/>
              <a:buChar char="•"/>
            </a:pPr>
            <a:r>
              <a:rPr kumimoji="1" lang="en-US" altLang="zh-CN" sz="2400" dirty="0" smtClean="0"/>
              <a:t>Individual logistic regression models for every user with regularization </a:t>
            </a:r>
            <a:r>
              <a:rPr kumimoji="1" lang="en-US" altLang="zh-CN" sz="2400" dirty="0" smtClean="0"/>
              <a:t>term</a:t>
            </a:r>
          </a:p>
          <a:p>
            <a:pPr marL="1943100" lvl="3" indent="-342900">
              <a:buFont typeface="Arial"/>
              <a:buChar char="•"/>
            </a:pPr>
            <a:r>
              <a:rPr kumimoji="1" lang="en-US" altLang="zh-CN" sz="2400" dirty="0" smtClean="0"/>
              <a:t>Force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personalized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close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global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model</a:t>
            </a: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57989"/>
              </p:ext>
            </p:extLst>
          </p:nvPr>
        </p:nvGraphicFramePr>
        <p:xfrm>
          <a:off x="1127673" y="4120682"/>
          <a:ext cx="3375054" cy="255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556003"/>
              </p:ext>
            </p:extLst>
          </p:nvPr>
        </p:nvGraphicFramePr>
        <p:xfrm>
          <a:off x="4792201" y="4128746"/>
          <a:ext cx="3375054" cy="256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3072"/>
                <a:ext cx="7620000" cy="4373563"/>
              </a:xfrm>
            </p:spPr>
            <p:txBody>
              <a:bodyPr/>
              <a:lstStyle/>
              <a:p>
                <a:r>
                  <a:rPr lang="en-US" b="1" dirty="0" smtClean="0"/>
                  <a:t>1. Analysis of different grouping methods (Rand, Cross &amp; SVD):</a:t>
                </a:r>
              </a:p>
              <a:p>
                <a:pPr lvl="1"/>
                <a:r>
                  <a:rPr lang="en-US" dirty="0" smtClean="0"/>
                  <a:t># of users: 32930.</a:t>
                </a:r>
              </a:p>
              <a:p>
                <a:pPr lvl="1"/>
                <a:r>
                  <a:rPr lang="en-US" dirty="0" smtClean="0"/>
                  <a:t># of reviews: 363335 (</a:t>
                </a:r>
                <a:r>
                  <a:rPr lang="en-US" dirty="0"/>
                  <a:t>281813</a:t>
                </a:r>
                <a:r>
                  <a:rPr lang="en-US" dirty="0" smtClean="0"/>
                  <a:t> Positive (77.56%), </a:t>
                </a:r>
                <a:r>
                  <a:rPr lang="en-US" dirty="0"/>
                  <a:t>81522</a:t>
                </a:r>
                <a:r>
                  <a:rPr lang="en-US" dirty="0" smtClean="0"/>
                  <a:t> Negative (22.44%)).</a:t>
                </a:r>
              </a:p>
              <a:p>
                <a:pPr lvl="1"/>
                <a:r>
                  <a:rPr lang="en-US" dirty="0" smtClean="0"/>
                  <a:t># Features: 5050 (unigram + bigram/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𝐼𝐺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# Features groups: 100, 200, 400, 800 &amp; 1000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3072"/>
                <a:ext cx="7620000" cy="4373563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8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103035" cy="13716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2. Different training size for global:</a:t>
            </a:r>
          </a:p>
          <a:p>
            <a:pPr lvl="1"/>
            <a:r>
              <a:rPr lang="en-US" dirty="0" smtClean="0"/>
              <a:t># of users (global): 100, 200, 300, 400 &amp; 500.</a:t>
            </a:r>
          </a:p>
          <a:p>
            <a:pPr lvl="1"/>
            <a:r>
              <a:rPr lang="en-US" dirty="0" smtClean="0"/>
              <a:t># of users (Personalized): 100.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317192"/>
              </p:ext>
            </p:extLst>
          </p:nvPr>
        </p:nvGraphicFramePr>
        <p:xfrm>
          <a:off x="649433" y="3318707"/>
          <a:ext cx="3931227" cy="3163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018989"/>
              </p:ext>
            </p:extLst>
          </p:nvPr>
        </p:nvGraphicFramePr>
        <p:xfrm>
          <a:off x="4584123" y="3318707"/>
          <a:ext cx="3931227" cy="3163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100455" cy="13716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 Different transformation operations:</a:t>
            </a:r>
          </a:p>
          <a:p>
            <a:pPr lvl="1"/>
            <a:r>
              <a:rPr lang="en-US" dirty="0" smtClean="0"/>
              <a:t>Operation: Shifting, Shifting + Scaling, Shifting + Scaling + Rotation.</a:t>
            </a:r>
          </a:p>
          <a:p>
            <a:pPr lvl="1"/>
            <a:r>
              <a:rPr lang="en-US" dirty="0" smtClean="0"/>
              <a:t>Global model: 100 users, 5050 features.</a:t>
            </a:r>
          </a:p>
          <a:p>
            <a:pPr lvl="1"/>
            <a:r>
              <a:rPr lang="en-US" dirty="0" smtClean="0"/>
              <a:t>Personalized model: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94737"/>
              </p:ext>
            </p:extLst>
          </p:nvPr>
        </p:nvGraphicFramePr>
        <p:xfrm>
          <a:off x="687295" y="3877425"/>
          <a:ext cx="75452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823"/>
                <a:gridCol w="1187825"/>
                <a:gridCol w="1886322"/>
                <a:gridCol w="188632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Users Group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</a:t>
                      </a:r>
                      <a:r>
                        <a:rPr lang="en-US" baseline="0" dirty="0" smtClean="0"/>
                        <a:t> [2,10]: 20436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68697 (78.6%)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18711 (21.4%)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Medium [11,50]: 12458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273435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211234 (77.25%)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62201 (22.75%)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Heavy [50,100]: 36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1882 (75.52%)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610 (24.48%)</a:t>
                      </a:r>
                      <a:endParaRPr lang="en-US" dirty="0"/>
                    </a:p>
                  </a:txBody>
                  <a:tcPr marL="68580" marR="68580"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 Different transformation operations:</a:t>
            </a:r>
          </a:p>
          <a:p>
            <a:pPr lvl="1"/>
            <a:r>
              <a:rPr lang="en-US" dirty="0" smtClean="0"/>
              <a:t>Heavy Users: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53338"/>
              </p:ext>
            </p:extLst>
          </p:nvPr>
        </p:nvGraphicFramePr>
        <p:xfrm>
          <a:off x="417885" y="2999826"/>
          <a:ext cx="4108219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48610"/>
              </p:ext>
            </p:extLst>
          </p:nvPr>
        </p:nvGraphicFramePr>
        <p:xfrm>
          <a:off x="4583884" y="2994803"/>
          <a:ext cx="4108219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37481"/>
              </p:ext>
            </p:extLst>
          </p:nvPr>
        </p:nvGraphicFramePr>
        <p:xfrm>
          <a:off x="4288119" y="321618"/>
          <a:ext cx="4637196" cy="13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22"/>
                <a:gridCol w="717524"/>
                <a:gridCol w="1244405"/>
                <a:gridCol w="1271145"/>
              </a:tblGrid>
              <a:tr h="3337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Users Group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Pos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Neg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Light</a:t>
                      </a:r>
                      <a:r>
                        <a:rPr lang="en-US" sz="900" baseline="0" dirty="0" smtClean="0"/>
                        <a:t> [2,10]: 20436</a:t>
                      </a:r>
                      <a:endParaRPr lang="en-US" sz="9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87408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68697 (78.6%)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18711 (21.4%)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Medium [11,50]: 12458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273435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211234 (77.25%)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62201 (22.75%)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Heavy [50,100]: 36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2492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1882 (75.52%)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610 (24.48%)</a:t>
                      </a:r>
                      <a:endParaRPr lang="en-US" sz="900" dirty="0"/>
                    </a:p>
                  </a:txBody>
                  <a:tcPr marL="68580" marR="68580"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964218"/>
              </p:ext>
            </p:extLst>
          </p:nvPr>
        </p:nvGraphicFramePr>
        <p:xfrm>
          <a:off x="415851" y="2994803"/>
          <a:ext cx="4108219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 Different transformation operations:</a:t>
            </a:r>
          </a:p>
          <a:p>
            <a:pPr lvl="1"/>
            <a:r>
              <a:rPr lang="en-US" dirty="0" smtClean="0"/>
              <a:t>Heavy Users:</a:t>
            </a: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411400"/>
              </p:ext>
            </p:extLst>
          </p:nvPr>
        </p:nvGraphicFramePr>
        <p:xfrm>
          <a:off x="4583884" y="2994803"/>
          <a:ext cx="4108219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58325"/>
              </p:ext>
            </p:extLst>
          </p:nvPr>
        </p:nvGraphicFramePr>
        <p:xfrm>
          <a:off x="4288119" y="321618"/>
          <a:ext cx="4637196" cy="13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22"/>
                <a:gridCol w="717524"/>
                <a:gridCol w="1244405"/>
                <a:gridCol w="1271145"/>
              </a:tblGrid>
              <a:tr h="3337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Users Group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Pos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Neg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Light</a:t>
                      </a:r>
                      <a:r>
                        <a:rPr lang="en-US" sz="900" baseline="0" dirty="0" smtClean="0"/>
                        <a:t> [2,10]: 20436</a:t>
                      </a:r>
                      <a:endParaRPr lang="en-US" sz="9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87408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68697 (78.6%)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18711 (21.4%)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Medium [11,50]: 12458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273435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211234 (77.25%)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62201 (22.75%)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Heavy [50,100]: 36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2492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1882 (75.52%)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610 (24.48%)</a:t>
                      </a:r>
                      <a:endParaRPr lang="en-US" sz="900" dirty="0"/>
                    </a:p>
                  </a:txBody>
                  <a:tcPr marL="68580" marR="68580"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2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500" dirty="0" smtClean="0"/>
              <a:t>Introduction</a:t>
            </a:r>
          </a:p>
          <a:p>
            <a:r>
              <a:rPr kumimoji="1" lang="en-US" altLang="zh-CN" sz="2500" dirty="0" smtClean="0"/>
              <a:t>Related Work</a:t>
            </a:r>
            <a:endParaRPr kumimoji="1" lang="en-US" altLang="zh-CN" sz="2500" dirty="0" smtClean="0"/>
          </a:p>
          <a:p>
            <a:r>
              <a:rPr kumimoji="1" lang="en-US" altLang="zh-CN" sz="2500" dirty="0" smtClean="0"/>
              <a:t>Model Adaptation Framework</a:t>
            </a:r>
          </a:p>
          <a:p>
            <a:r>
              <a:rPr kumimoji="1" lang="en-US" altLang="zh-CN" sz="2500" dirty="0" smtClean="0"/>
              <a:t>Experiment and Discussion</a:t>
            </a:r>
          </a:p>
          <a:p>
            <a:r>
              <a:rPr kumimoji="1" lang="en-US" altLang="zh-CN" sz="2500" dirty="0" smtClean="0"/>
              <a:t>Conclusion and Future Work</a:t>
            </a:r>
            <a:endParaRPr kumimoji="1" lang="zh-CN" altLang="en-US" sz="25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5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 Different transformation operations:</a:t>
            </a:r>
          </a:p>
          <a:p>
            <a:pPr lvl="1"/>
            <a:r>
              <a:rPr lang="en-US" dirty="0" smtClean="0"/>
              <a:t>Medium Users: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899649"/>
              </p:ext>
            </p:extLst>
          </p:nvPr>
        </p:nvGraphicFramePr>
        <p:xfrm>
          <a:off x="458791" y="3073401"/>
          <a:ext cx="4016585" cy="311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112151"/>
              </p:ext>
            </p:extLst>
          </p:nvPr>
        </p:nvGraphicFramePr>
        <p:xfrm>
          <a:off x="4717939" y="3065781"/>
          <a:ext cx="4016585" cy="311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58325"/>
              </p:ext>
            </p:extLst>
          </p:nvPr>
        </p:nvGraphicFramePr>
        <p:xfrm>
          <a:off x="4288119" y="321618"/>
          <a:ext cx="4637196" cy="13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22"/>
                <a:gridCol w="717524"/>
                <a:gridCol w="1244405"/>
                <a:gridCol w="1271145"/>
              </a:tblGrid>
              <a:tr h="3337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Users Group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Pos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Neg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Light</a:t>
                      </a:r>
                      <a:r>
                        <a:rPr lang="en-US" sz="900" baseline="0" dirty="0" smtClean="0"/>
                        <a:t> [2,10]: 20436</a:t>
                      </a:r>
                      <a:endParaRPr lang="en-US" sz="9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87408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68697 (78.6%)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18711 (21.4%)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Medium [11,50]: 12458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273435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211234 (77.25%)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62201 (22.75%)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Heavy [50,100]: 36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2492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1882 (75.52%)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610 (24.48%)</a:t>
                      </a:r>
                      <a:endParaRPr lang="en-US" sz="900" dirty="0"/>
                    </a:p>
                  </a:txBody>
                  <a:tcPr marL="68580" marR="68580"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0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 Different transformation operations:</a:t>
            </a:r>
          </a:p>
          <a:p>
            <a:pPr lvl="1"/>
            <a:r>
              <a:rPr lang="en-US" dirty="0" smtClean="0"/>
              <a:t>Light Users: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2165"/>
              </p:ext>
            </p:extLst>
          </p:nvPr>
        </p:nvGraphicFramePr>
        <p:xfrm>
          <a:off x="356253" y="3152024"/>
          <a:ext cx="4086901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85391"/>
              </p:ext>
            </p:extLst>
          </p:nvPr>
        </p:nvGraphicFramePr>
        <p:xfrm>
          <a:off x="4606308" y="3144404"/>
          <a:ext cx="4086901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58325"/>
              </p:ext>
            </p:extLst>
          </p:nvPr>
        </p:nvGraphicFramePr>
        <p:xfrm>
          <a:off x="4288119" y="321618"/>
          <a:ext cx="4637196" cy="13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22"/>
                <a:gridCol w="717524"/>
                <a:gridCol w="1244405"/>
                <a:gridCol w="1271145"/>
              </a:tblGrid>
              <a:tr h="3337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Users Group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Pos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Neg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Light</a:t>
                      </a:r>
                      <a:r>
                        <a:rPr lang="en-US" sz="900" baseline="0" dirty="0" smtClean="0"/>
                        <a:t> [2,10]: 20436</a:t>
                      </a:r>
                      <a:endParaRPr lang="en-US" sz="9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87408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68697 (78.6%)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18711 (21.4%)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Medium [11,50]: 12458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273435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211234 (77.25%)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62201 (22.75%)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Heavy [50,100]: 36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2492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1882 (75.52%)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610 (24.48%)</a:t>
                      </a:r>
                      <a:endParaRPr lang="en-US" sz="900" dirty="0"/>
                    </a:p>
                  </a:txBody>
                  <a:tcPr marL="68580" marR="68580"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2427"/>
            <a:ext cx="7886700" cy="4351338"/>
          </a:xfrm>
        </p:spPr>
        <p:txBody>
          <a:bodyPr/>
          <a:lstStyle/>
          <a:p>
            <a:r>
              <a:rPr lang="en-US" b="1" dirty="0" smtClean="0"/>
              <a:t>4. Performance gain over global model: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38274"/>
              </p:ext>
            </p:extLst>
          </p:nvPr>
        </p:nvGraphicFramePr>
        <p:xfrm>
          <a:off x="1524000" y="2097273"/>
          <a:ext cx="6096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324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 F1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r>
                        <a:rPr lang="en-US" baseline="0" dirty="0" smtClean="0"/>
                        <a:t> F1</a:t>
                      </a:r>
                      <a:endParaRPr lang="en-US" dirty="0"/>
                    </a:p>
                  </a:txBody>
                  <a:tcPr marL="68580" marR="68580"/>
                </a:tc>
              </a:tr>
              <a:tr h="3324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ReTrain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Heavy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</a:t>
                      </a:r>
                      <a:endParaRPr lang="en-US" sz="1600" b="1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Light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  <a:endParaRPr lang="en-US" sz="1600" b="1" dirty="0"/>
                    </a:p>
                  </a:txBody>
                  <a:tcPr marL="68580" marR="68580" anchor="ctr"/>
                </a:tc>
              </a:tr>
              <a:tr h="3324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Reg</a:t>
                      </a:r>
                      <a:r>
                        <a:rPr lang="en-US" sz="1600" dirty="0" smtClean="0"/>
                        <a:t>-LR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Heavy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Light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Shifting+Scaling</a:t>
                      </a:r>
                      <a:endParaRPr lang="en-US" sz="1600" dirty="0" smtClean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Heavy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0.593*</a:t>
                      </a:r>
                      <a:endParaRPr lang="en-US" sz="16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0.693*</a:t>
                      </a:r>
                      <a:endParaRPr lang="en-US" sz="16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Light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0.500*</a:t>
                      </a:r>
                      <a:endParaRPr lang="en-US" sz="16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Shifting+Scaling</a:t>
                      </a:r>
                      <a:r>
                        <a:rPr lang="en-US" sz="1600" baseline="0" dirty="0" smtClean="0"/>
                        <a:t> +Rotation</a:t>
                      </a:r>
                      <a:endParaRPr lang="en-US" sz="1600" dirty="0" smtClean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Heavy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-0.102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-0.038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  <a:tr h="332414"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Light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</a:t>
                      </a:r>
                      <a:endParaRPr lang="en-US" sz="16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11928" y="6419273"/>
            <a:ext cx="356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p-value &lt;0.05 with paired t-test.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58325"/>
              </p:ext>
            </p:extLst>
          </p:nvPr>
        </p:nvGraphicFramePr>
        <p:xfrm>
          <a:off x="4288119" y="321618"/>
          <a:ext cx="4637196" cy="13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22"/>
                <a:gridCol w="717524"/>
                <a:gridCol w="1244405"/>
                <a:gridCol w="1271145"/>
              </a:tblGrid>
              <a:tr h="3337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Users Group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Total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Pos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Neg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Light</a:t>
                      </a:r>
                      <a:r>
                        <a:rPr lang="en-US" sz="900" baseline="0" dirty="0" smtClean="0"/>
                        <a:t> [2,10]: 20436</a:t>
                      </a:r>
                      <a:endParaRPr lang="en-US" sz="9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87408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68697 (78.6%)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18711 (21.4%)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Medium [11,50]: 12458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273435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211234 (77.25%)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62201 (22.75%)</a:t>
                      </a:r>
                      <a:endParaRPr lang="en-US" sz="900" dirty="0"/>
                    </a:p>
                  </a:txBody>
                  <a:tcPr marL="68580" marR="68580"/>
                </a:tc>
              </a:tr>
              <a:tr h="333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Heavy [50,100]: 36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2492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1882 (75.52%)</a:t>
                      </a:r>
                      <a:endParaRPr lang="en-US" sz="9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610 (24.48%)</a:t>
                      </a:r>
                      <a:endParaRPr lang="en-US" sz="900" dirty="0"/>
                    </a:p>
                  </a:txBody>
                  <a:tcPr marL="68580" marR="68580"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2427"/>
            <a:ext cx="7886700" cy="4351338"/>
          </a:xfrm>
        </p:spPr>
        <p:txBody>
          <a:bodyPr/>
          <a:lstStyle/>
          <a:p>
            <a:r>
              <a:rPr lang="en-US" b="1" dirty="0" smtClean="0"/>
              <a:t>5. Highest polarity variance:</a:t>
            </a:r>
          </a:p>
          <a:p>
            <a:pPr lvl="1"/>
            <a:r>
              <a:rPr lang="en-US" dirty="0" smtClean="0"/>
              <a:t>Absolute difference between feature coefficients.</a:t>
            </a:r>
          </a:p>
          <a:p>
            <a:pPr lvl="1"/>
            <a:r>
              <a:rPr lang="en-US" dirty="0" smtClean="0"/>
              <a:t>Variance across all users.</a:t>
            </a:r>
          </a:p>
          <a:p>
            <a:pPr lvl="1"/>
            <a:r>
              <a:rPr lang="en-US" dirty="0" smtClean="0"/>
              <a:t>Top 10 features with highest polarity variance:</a:t>
            </a:r>
          </a:p>
          <a:p>
            <a:pPr marL="457200" lvl="1" indent="0">
              <a:buNone/>
            </a:pPr>
            <a:r>
              <a:rPr lang="en-US" dirty="0" smtClean="0"/>
              <a:t>		great, love, best, bad, like, read, time, excellent, high, and work.</a:t>
            </a:r>
          </a:p>
          <a:p>
            <a:pPr lvl="1"/>
            <a:r>
              <a:rPr lang="en-US" dirty="0" smtClean="0"/>
              <a:t>great, love, best, like: Same in global, different between users.</a:t>
            </a:r>
          </a:p>
          <a:p>
            <a:pPr lvl="1"/>
            <a:r>
              <a:rPr lang="en-US" dirty="0" smtClean="0"/>
              <a:t>read, time, work: Neutral in global, varies between users.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028"/>
            <a:ext cx="6582230" cy="1371600"/>
          </a:xfrm>
        </p:spPr>
        <p:txBody>
          <a:bodyPr/>
          <a:lstStyle/>
          <a:p>
            <a:r>
              <a:rPr kumimoji="1" lang="en-US" altLang="zh-CN" dirty="0" smtClean="0"/>
              <a:t>Conclusion and 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220"/>
            <a:ext cx="8256954" cy="43735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0" dirty="0"/>
              <a:t>D</a:t>
            </a:r>
            <a:r>
              <a:rPr lang="en-US" altLang="zh-CN" b="0" dirty="0" smtClean="0"/>
              <a:t>eveloped </a:t>
            </a:r>
            <a:r>
              <a:rPr lang="en-US" altLang="zh-CN" b="0" dirty="0"/>
              <a:t>a transfer </a:t>
            </a:r>
            <a:r>
              <a:rPr lang="en-US" altLang="zh-CN" b="0" dirty="0" smtClean="0"/>
              <a:t>learning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based </a:t>
            </a:r>
            <a:r>
              <a:rPr lang="en-US" altLang="zh-CN" b="0" dirty="0"/>
              <a:t>solution for personalized opinion </a:t>
            </a:r>
            <a:r>
              <a:rPr lang="en-US" altLang="zh-CN" b="0" dirty="0" smtClean="0"/>
              <a:t>mining</a:t>
            </a:r>
          </a:p>
          <a:p>
            <a:pPr marL="342900" indent="-342900">
              <a:buFont typeface="Arial"/>
              <a:buChar char="•"/>
            </a:pPr>
            <a:r>
              <a:rPr lang="en-US" altLang="zh-CN" b="0" dirty="0"/>
              <a:t>Linear transformations, i.e. scaling, shifting </a:t>
            </a:r>
            <a:r>
              <a:rPr lang="en-US" altLang="zh-CN" b="0" dirty="0" smtClean="0"/>
              <a:t>and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Rotation</a:t>
            </a:r>
          </a:p>
          <a:p>
            <a:pPr marL="342900" indent="-342900">
              <a:buFont typeface="Arial"/>
              <a:buChar char="•"/>
            </a:pPr>
            <a:r>
              <a:rPr lang="en-US" altLang="zh-CN" b="0" dirty="0" smtClean="0"/>
              <a:t>Empirical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evaluations verify </a:t>
            </a:r>
            <a:r>
              <a:rPr lang="en-US" altLang="zh-CN" b="0" dirty="0"/>
              <a:t>that </a:t>
            </a:r>
            <a:r>
              <a:rPr lang="en-US" altLang="zh-CN" b="0" dirty="0" smtClean="0"/>
              <a:t>personalized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adaptation </a:t>
            </a:r>
            <a:r>
              <a:rPr lang="en-US" altLang="zh-CN" b="0" dirty="0"/>
              <a:t>improves sentiment </a:t>
            </a:r>
            <a:r>
              <a:rPr lang="en-US" altLang="zh-CN" b="0" dirty="0" smtClean="0"/>
              <a:t>classification</a:t>
            </a:r>
          </a:p>
          <a:p>
            <a:pPr marL="342900" indent="-342900">
              <a:buFont typeface="Arial"/>
              <a:buChar char="•"/>
            </a:pPr>
            <a:r>
              <a:rPr lang="en-US" altLang="zh-CN" b="0" dirty="0"/>
              <a:t>F</a:t>
            </a:r>
            <a:r>
              <a:rPr lang="en-US" altLang="zh-CN" b="0" dirty="0" smtClean="0"/>
              <a:t>uture work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/>
              <a:t>F</a:t>
            </a:r>
            <a:r>
              <a:rPr lang="en-US" altLang="zh-CN" b="0" dirty="0" smtClean="0"/>
              <a:t>urther explore</a:t>
            </a:r>
            <a:r>
              <a:rPr lang="zh-CN" altLang="zh-CN" b="0" dirty="0"/>
              <a:t> </a:t>
            </a:r>
            <a:r>
              <a:rPr lang="en-US" altLang="zh-CN" b="0" dirty="0" smtClean="0"/>
              <a:t>this </a:t>
            </a:r>
            <a:r>
              <a:rPr lang="en-US" altLang="zh-CN" b="0" dirty="0"/>
              <a:t>linear transformation based adaptation </a:t>
            </a:r>
            <a:r>
              <a:rPr lang="en-US" altLang="zh-CN" b="0" dirty="0" smtClean="0"/>
              <a:t>from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different </a:t>
            </a:r>
            <a:r>
              <a:rPr lang="en-US" altLang="zh-CN" b="0" dirty="0"/>
              <a:t>perspectives, e.g., sharing adaptation </a:t>
            </a:r>
            <a:r>
              <a:rPr lang="en-US" altLang="zh-CN" b="0" dirty="0" smtClean="0"/>
              <a:t>operations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across </a:t>
            </a:r>
            <a:r>
              <a:rPr lang="en-US" altLang="zh-CN" b="0" dirty="0"/>
              <a:t>users or review categories</a:t>
            </a:r>
            <a:r>
              <a:rPr lang="en-US" altLang="zh-CN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b="0" dirty="0" smtClean="0"/>
              <a:t>Submitted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to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Association</a:t>
            </a:r>
            <a:r>
              <a:rPr kumimoji="1" lang="en-US" altLang="zh-CN" b="0" dirty="0" smtClean="0"/>
              <a:t>s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of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Computational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Linguistics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(</a:t>
            </a:r>
            <a:r>
              <a:rPr kumimoji="1" lang="en-US" altLang="zh-CN" b="0" dirty="0" smtClean="0"/>
              <a:t>ACL)!</a:t>
            </a:r>
            <a:endParaRPr kumimoji="1" lang="zh-CN" altLang="en-US" b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028"/>
            <a:ext cx="6582230" cy="1371600"/>
          </a:xfrm>
        </p:spPr>
        <p:txBody>
          <a:bodyPr/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7810"/>
            <a:ext cx="8256954" cy="5211131"/>
          </a:xfrm>
        </p:spPr>
        <p:txBody>
          <a:bodyPr>
            <a:noAutofit/>
          </a:bodyPr>
          <a:lstStyle/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Kushal</a:t>
            </a:r>
            <a:r>
              <a:rPr lang="en-US" altLang="zh-CN" sz="1200" b="0" dirty="0"/>
              <a:t> Dave, Steve Lawrence, and David M </a:t>
            </a:r>
            <a:r>
              <a:rPr lang="en-US" altLang="zh-CN" sz="1200" b="0" dirty="0" err="1"/>
              <a:t>Pennock</a:t>
            </a:r>
            <a:r>
              <a:rPr lang="en-US" altLang="zh-CN" sz="1200" b="0" dirty="0" smtClean="0"/>
              <a:t>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2003</a:t>
            </a:r>
            <a:r>
              <a:rPr lang="en-US" altLang="zh-CN" sz="1200" b="0" dirty="0"/>
              <a:t>. Mining the peanut gallery: Opinion </a:t>
            </a:r>
            <a:r>
              <a:rPr lang="en-US" altLang="zh-CN" sz="1200" b="0" dirty="0" smtClean="0"/>
              <a:t>extraction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and </a:t>
            </a:r>
            <a:r>
              <a:rPr lang="en-US" altLang="zh-CN" sz="1200" b="0" dirty="0"/>
              <a:t>semantic classification of product reviews. </a:t>
            </a:r>
            <a:r>
              <a:rPr lang="en-US" altLang="zh-CN" sz="1200" b="0" dirty="0" smtClean="0"/>
              <a:t>In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Proceedings </a:t>
            </a:r>
            <a:r>
              <a:rPr lang="en-US" altLang="zh-CN" sz="1200" b="0" dirty="0"/>
              <a:t>of the 12th international conference </a:t>
            </a:r>
            <a:r>
              <a:rPr lang="en-US" altLang="zh-CN" sz="1200" b="0" dirty="0" smtClean="0"/>
              <a:t>on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World </a:t>
            </a:r>
            <a:r>
              <a:rPr lang="en-US" altLang="zh-CN" sz="1200" b="0" dirty="0"/>
              <a:t>Wide Web , pages 519–528. ACM</a:t>
            </a:r>
            <a:r>
              <a:rPr lang="en-US" altLang="zh-CN" sz="1200" b="0" dirty="0" smtClean="0"/>
              <a:t>.</a:t>
            </a:r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Soo</a:t>
            </a:r>
            <a:r>
              <a:rPr lang="en-US" altLang="zh-CN" sz="1200" b="0" dirty="0"/>
              <a:t>-Min Kim and Eduard </a:t>
            </a:r>
            <a:r>
              <a:rPr lang="en-US" altLang="zh-CN" sz="1200" b="0" dirty="0" err="1"/>
              <a:t>Hovy</a:t>
            </a:r>
            <a:r>
              <a:rPr lang="en-US" altLang="zh-CN" sz="1200" b="0" dirty="0"/>
              <a:t>. 2004. </a:t>
            </a:r>
            <a:r>
              <a:rPr lang="en-US" altLang="zh-CN" sz="1200" b="0" dirty="0" smtClean="0"/>
              <a:t>Determining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the </a:t>
            </a:r>
            <a:r>
              <a:rPr lang="en-US" altLang="zh-CN" sz="1200" b="0" dirty="0"/>
              <a:t>sentiment of opinions. In Proceedings </a:t>
            </a:r>
            <a:r>
              <a:rPr lang="en-US" altLang="zh-CN" sz="1200" b="0" dirty="0" smtClean="0"/>
              <a:t>of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the </a:t>
            </a:r>
            <a:r>
              <a:rPr lang="en-US" altLang="zh-CN" sz="1200" b="0" dirty="0"/>
              <a:t>20th international conference on </a:t>
            </a:r>
            <a:r>
              <a:rPr lang="en-US" altLang="zh-CN" sz="1200" b="0" dirty="0" smtClean="0"/>
              <a:t>Computational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Linguistics </a:t>
            </a:r>
            <a:r>
              <a:rPr lang="en-US" altLang="zh-CN" sz="1200" b="0" dirty="0"/>
              <a:t>, page 1367. Association for </a:t>
            </a:r>
            <a:r>
              <a:rPr lang="en-US" altLang="zh-CN" sz="1200" b="0" dirty="0" smtClean="0"/>
              <a:t>Computational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Linguistics.</a:t>
            </a:r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Hongning</a:t>
            </a:r>
            <a:r>
              <a:rPr lang="en-US" altLang="zh-CN" sz="1200" b="0" dirty="0"/>
              <a:t> Wang, </a:t>
            </a:r>
            <a:r>
              <a:rPr lang="en-US" altLang="zh-CN" sz="1200" b="0" dirty="0" err="1"/>
              <a:t>Yue</a:t>
            </a:r>
            <a:r>
              <a:rPr lang="en-US" altLang="zh-CN" sz="1200" b="0" dirty="0"/>
              <a:t> Lu, and </a:t>
            </a:r>
            <a:r>
              <a:rPr lang="en-US" altLang="zh-CN" sz="1200" b="0" dirty="0" err="1"/>
              <a:t>Chengxiang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Zhai</a:t>
            </a:r>
            <a:r>
              <a:rPr lang="en-US" altLang="zh-CN" sz="1200" b="0" dirty="0"/>
              <a:t>. 2010</a:t>
            </a:r>
            <a:r>
              <a:rPr lang="en-US" altLang="zh-CN" sz="1200" b="0" dirty="0" smtClean="0"/>
              <a:t>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Latent </a:t>
            </a:r>
            <a:r>
              <a:rPr lang="en-US" altLang="zh-CN" sz="1200" b="0" dirty="0"/>
              <a:t>aspect rating analysis on review text </a:t>
            </a:r>
            <a:r>
              <a:rPr lang="en-US" altLang="zh-CN" sz="1200" b="0" dirty="0" smtClean="0"/>
              <a:t>data: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a </a:t>
            </a:r>
            <a:r>
              <a:rPr lang="en-US" altLang="zh-CN" sz="1200" b="0" dirty="0"/>
              <a:t>rating regression approach. In Proceedings </a:t>
            </a:r>
            <a:r>
              <a:rPr lang="en-US" altLang="zh-CN" sz="1200" b="0" dirty="0" smtClean="0"/>
              <a:t>of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the </a:t>
            </a:r>
            <a:r>
              <a:rPr lang="en-US" altLang="zh-CN" sz="1200" b="0" dirty="0"/>
              <a:t>16th ACM SIGKDD international conference </a:t>
            </a:r>
            <a:r>
              <a:rPr lang="en-US" altLang="zh-CN" sz="1200" b="0" dirty="0" smtClean="0"/>
              <a:t>on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Knowledge </a:t>
            </a:r>
            <a:r>
              <a:rPr lang="en-US" altLang="zh-CN" sz="1200" b="0" dirty="0"/>
              <a:t>discovery and data mining , pages 783</a:t>
            </a:r>
            <a:r>
              <a:rPr lang="en-US" altLang="zh-CN" sz="1200" b="0" dirty="0" smtClean="0"/>
              <a:t>–792</a:t>
            </a:r>
            <a:r>
              <a:rPr lang="en-US" altLang="zh-CN" sz="1200" b="0" dirty="0"/>
              <a:t>. ACM.</a:t>
            </a:r>
            <a:endParaRPr lang="en-US" altLang="zh-CN" sz="1200" b="0" dirty="0" smtClean="0"/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Yohan</a:t>
            </a:r>
            <a:r>
              <a:rPr lang="en-US" altLang="zh-CN" sz="1200" b="0" dirty="0"/>
              <a:t> Jo and Alice H Oh. 2011. Aspect and </a:t>
            </a:r>
            <a:r>
              <a:rPr lang="en-US" altLang="zh-CN" sz="1200" b="0" dirty="0" smtClean="0"/>
              <a:t>sentiment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unification </a:t>
            </a:r>
            <a:r>
              <a:rPr lang="en-US" altLang="zh-CN" sz="1200" b="0" dirty="0"/>
              <a:t>model for online review </a:t>
            </a:r>
            <a:r>
              <a:rPr lang="en-US" altLang="zh-CN" sz="1200" b="0" dirty="0" smtClean="0"/>
              <a:t>analysis.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In </a:t>
            </a:r>
            <a:r>
              <a:rPr lang="en-US" altLang="zh-CN" sz="1200" b="0" dirty="0"/>
              <a:t>Proceedings of the fourth ACM international </a:t>
            </a:r>
            <a:r>
              <a:rPr lang="en-US" altLang="zh-CN" sz="1200" b="0" dirty="0" smtClean="0"/>
              <a:t>conference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on </a:t>
            </a:r>
            <a:r>
              <a:rPr lang="en-US" altLang="zh-CN" sz="1200" b="0" dirty="0"/>
              <a:t>Web search and data mining , pages 815</a:t>
            </a:r>
            <a:r>
              <a:rPr lang="en-US" altLang="zh-CN" sz="1200" b="0" dirty="0" smtClean="0"/>
              <a:t>–824</a:t>
            </a:r>
            <a:r>
              <a:rPr lang="en-US" altLang="zh-CN" sz="1200" b="0" dirty="0"/>
              <a:t>. ACM</a:t>
            </a:r>
            <a:r>
              <a:rPr lang="en-US" altLang="zh-CN" sz="1200" b="0" dirty="0" smtClean="0"/>
              <a:t>.</a:t>
            </a:r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Minqing</a:t>
            </a:r>
            <a:r>
              <a:rPr lang="en-US" altLang="zh-CN" sz="1200" b="0" dirty="0"/>
              <a:t> Hu and Bing Liu. 2004. Mining and </a:t>
            </a:r>
            <a:r>
              <a:rPr lang="en-US" altLang="zh-CN" sz="1200" b="0" dirty="0" smtClean="0"/>
              <a:t>summarizing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customer </a:t>
            </a:r>
            <a:r>
              <a:rPr lang="en-US" altLang="zh-CN" sz="1200" b="0" dirty="0"/>
              <a:t>reviews. In Proceedings of the </a:t>
            </a:r>
            <a:r>
              <a:rPr lang="en-US" altLang="zh-CN" sz="1200" b="0" dirty="0" smtClean="0"/>
              <a:t>tenth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ACM </a:t>
            </a:r>
            <a:r>
              <a:rPr lang="en-US" altLang="zh-CN" sz="1200" b="0" dirty="0"/>
              <a:t>SIGKDD international conference on </a:t>
            </a:r>
            <a:r>
              <a:rPr lang="en-US" altLang="zh-CN" sz="1200" b="0" dirty="0" smtClean="0"/>
              <a:t>Knowledge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discovery </a:t>
            </a:r>
            <a:r>
              <a:rPr lang="en-US" altLang="zh-CN" sz="1200" b="0" dirty="0"/>
              <a:t>and data mining , pages 168–177</a:t>
            </a:r>
            <a:r>
              <a:rPr lang="en-US" altLang="zh-CN" sz="1200" b="0" dirty="0" smtClean="0"/>
              <a:t>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ACM.</a:t>
            </a:r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Lun</a:t>
            </a:r>
            <a:r>
              <a:rPr lang="en-US" altLang="zh-CN" sz="1200" b="0" dirty="0"/>
              <a:t>-Wei Ku, Yu-Ting Liang, and </a:t>
            </a:r>
            <a:r>
              <a:rPr lang="en-US" altLang="zh-CN" sz="1200" b="0" dirty="0" err="1"/>
              <a:t>Hsin-Hsi</a:t>
            </a:r>
            <a:r>
              <a:rPr lang="en-US" altLang="zh-CN" sz="1200" b="0" dirty="0"/>
              <a:t> Chen</a:t>
            </a:r>
            <a:r>
              <a:rPr lang="en-US" altLang="zh-CN" sz="1200" b="0" dirty="0" smtClean="0"/>
              <a:t>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2006</a:t>
            </a:r>
            <a:r>
              <a:rPr lang="en-US" altLang="zh-CN" sz="1200" b="0" dirty="0"/>
              <a:t>. Opinion extraction, summarization and </a:t>
            </a:r>
            <a:r>
              <a:rPr lang="en-US" altLang="zh-CN" sz="1200" b="0" dirty="0" smtClean="0"/>
              <a:t>tracking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in </a:t>
            </a:r>
            <a:r>
              <a:rPr lang="en-US" altLang="zh-CN" sz="1200" b="0" dirty="0"/>
              <a:t>news and blog corpora. In AAAI </a:t>
            </a:r>
            <a:r>
              <a:rPr lang="en-US" altLang="zh-CN" sz="1200" b="0" dirty="0" smtClean="0"/>
              <a:t>spring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symposium</a:t>
            </a:r>
            <a:r>
              <a:rPr lang="en-US" altLang="zh-CN" sz="1200" b="0" dirty="0"/>
              <a:t>: Computational approaches to </a:t>
            </a:r>
            <a:r>
              <a:rPr lang="en-US" altLang="zh-CN" sz="1200" b="0" dirty="0" smtClean="0"/>
              <a:t>analyzing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weblogs </a:t>
            </a:r>
            <a:r>
              <a:rPr lang="en-US" altLang="zh-CN" sz="1200" b="0" dirty="0"/>
              <a:t>, volume 100107</a:t>
            </a:r>
            <a:r>
              <a:rPr lang="en-US" altLang="zh-CN" sz="1200" b="0" dirty="0" smtClean="0"/>
              <a:t>.</a:t>
            </a:r>
          </a:p>
          <a:p>
            <a:r>
              <a:rPr lang="en-US" altLang="zh-CN" sz="1200" b="0" dirty="0"/>
              <a:t> John Blitzer, Ryan McDonald, and Fernando Pereira</a:t>
            </a:r>
            <a:r>
              <a:rPr lang="en-US" altLang="zh-CN" sz="1200" b="0" dirty="0" smtClean="0"/>
              <a:t>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2006</a:t>
            </a:r>
            <a:r>
              <a:rPr lang="en-US" altLang="zh-CN" sz="1200" b="0" dirty="0"/>
              <a:t>. Domain adaptation with structural </a:t>
            </a:r>
            <a:r>
              <a:rPr lang="en-US" altLang="zh-CN" sz="1200" b="0" dirty="0" smtClean="0"/>
              <a:t>correspondence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learning</a:t>
            </a:r>
            <a:r>
              <a:rPr lang="en-US" altLang="zh-CN" sz="1200" b="0" dirty="0"/>
              <a:t>. In Proceedings of the 2006 </a:t>
            </a:r>
            <a:r>
              <a:rPr lang="en-US" altLang="zh-CN" sz="1200" b="0" dirty="0" smtClean="0"/>
              <a:t>conference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on </a:t>
            </a:r>
            <a:r>
              <a:rPr lang="en-US" altLang="zh-CN" sz="1200" b="0" dirty="0"/>
              <a:t>empirical methods in natural language </a:t>
            </a:r>
            <a:r>
              <a:rPr lang="en-US" altLang="zh-CN" sz="1200" b="0" dirty="0" smtClean="0"/>
              <a:t>processing,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pages </a:t>
            </a:r>
            <a:r>
              <a:rPr lang="en-US" altLang="zh-CN" sz="1200" b="0" dirty="0"/>
              <a:t>120–128. Association for </a:t>
            </a:r>
            <a:r>
              <a:rPr lang="en-US" altLang="zh-CN" sz="1200" b="0" dirty="0" smtClean="0"/>
              <a:t>Computational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Linguistics.</a:t>
            </a:r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Hongning</a:t>
            </a:r>
            <a:r>
              <a:rPr lang="en-US" altLang="zh-CN" sz="1200" b="0" dirty="0"/>
              <a:t> Wang, </a:t>
            </a:r>
            <a:r>
              <a:rPr lang="en-US" altLang="zh-CN" sz="1200" b="0" dirty="0" err="1"/>
              <a:t>Xiaodong</a:t>
            </a:r>
            <a:r>
              <a:rPr lang="en-US" altLang="zh-CN" sz="1200" b="0" dirty="0"/>
              <a:t> He, Ming-Wei Chang</a:t>
            </a:r>
            <a:r>
              <a:rPr lang="en-US" altLang="zh-CN" sz="1200" b="0" dirty="0" smtClean="0"/>
              <a:t>,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Yang </a:t>
            </a:r>
            <a:r>
              <a:rPr lang="en-US" altLang="zh-CN" sz="1200" b="0" dirty="0"/>
              <a:t>Song, </a:t>
            </a:r>
            <a:r>
              <a:rPr lang="en-US" altLang="zh-CN" sz="1200" b="0" dirty="0" err="1"/>
              <a:t>Ryen</a:t>
            </a:r>
            <a:r>
              <a:rPr lang="en-US" altLang="zh-CN" sz="1200" b="0" dirty="0"/>
              <a:t> W White, and Wei Chu. 2013</a:t>
            </a:r>
            <a:r>
              <a:rPr lang="en-US" altLang="zh-CN" sz="1200" b="0" dirty="0" smtClean="0"/>
              <a:t>.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Personalized </a:t>
            </a:r>
            <a:r>
              <a:rPr lang="en-US" altLang="zh-CN" sz="1200" b="0" dirty="0"/>
              <a:t>ranking model adaptation for </a:t>
            </a:r>
            <a:r>
              <a:rPr lang="en-US" altLang="zh-CN" sz="1200" b="0" dirty="0" smtClean="0"/>
              <a:t>web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search</a:t>
            </a:r>
            <a:r>
              <a:rPr lang="en-US" altLang="zh-CN" sz="1200" b="0" dirty="0"/>
              <a:t>. In Proceedings of the 36th </a:t>
            </a:r>
            <a:r>
              <a:rPr lang="en-US" altLang="zh-CN" sz="1200" b="0" dirty="0" smtClean="0"/>
              <a:t>international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ACM </a:t>
            </a:r>
            <a:r>
              <a:rPr lang="en-US" altLang="zh-CN" sz="1200" b="0" dirty="0"/>
              <a:t>SIGIR conference on Research and </a:t>
            </a:r>
            <a:r>
              <a:rPr lang="en-US" altLang="zh-CN" sz="1200" b="0" dirty="0" smtClean="0"/>
              <a:t>development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in </a:t>
            </a:r>
            <a:r>
              <a:rPr lang="en-US" altLang="zh-CN" sz="1200" b="0" dirty="0"/>
              <a:t>information retrieval , pages 323–332. ACM</a:t>
            </a:r>
            <a:r>
              <a:rPr lang="en-US" altLang="zh-CN" sz="1200" b="0" dirty="0" smtClean="0"/>
              <a:t>.</a:t>
            </a:r>
          </a:p>
          <a:p>
            <a:r>
              <a:rPr lang="en-US" altLang="zh-CN" sz="1200" b="0" dirty="0"/>
              <a:t> </a:t>
            </a:r>
            <a:r>
              <a:rPr lang="en-US" altLang="zh-CN" sz="1200" b="0" dirty="0" err="1"/>
              <a:t>Sinno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Jialin</a:t>
            </a:r>
            <a:r>
              <a:rPr lang="en-US" altLang="zh-CN" sz="1200" b="0" dirty="0"/>
              <a:t> Pan and </a:t>
            </a:r>
            <a:r>
              <a:rPr lang="en-US" altLang="zh-CN" sz="1200" b="0" dirty="0" err="1"/>
              <a:t>Qiang</a:t>
            </a:r>
            <a:r>
              <a:rPr lang="en-US" altLang="zh-CN" sz="1200" b="0" dirty="0"/>
              <a:t> Yang. 2010. A survey </a:t>
            </a:r>
            <a:r>
              <a:rPr lang="en-US" altLang="zh-CN" sz="1200" b="0" dirty="0" smtClean="0"/>
              <a:t>on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transfer </a:t>
            </a:r>
            <a:r>
              <a:rPr lang="en-US" altLang="zh-CN" sz="1200" b="0" dirty="0"/>
              <a:t>learning. Knowledge and Data Engineering</a:t>
            </a:r>
            <a:r>
              <a:rPr lang="en-US" altLang="zh-CN" sz="1200" b="0" dirty="0" smtClean="0"/>
              <a:t>,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IEEE </a:t>
            </a:r>
            <a:r>
              <a:rPr lang="en-US" altLang="zh-CN" sz="1200" b="0" dirty="0"/>
              <a:t>Transactions on , 22(10):1345–1359.</a:t>
            </a:r>
            <a:endParaRPr kumimoji="1"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2886"/>
            <a:ext cx="5791200" cy="1371600"/>
          </a:xfrm>
        </p:spPr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Oval 30"/>
          <p:cNvSpPr/>
          <p:nvPr/>
        </p:nvSpPr>
        <p:spPr>
          <a:xfrm>
            <a:off x="3241400" y="4690408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9"/>
          <p:cNvSpPr/>
          <p:nvPr/>
        </p:nvSpPr>
        <p:spPr>
          <a:xfrm>
            <a:off x="3012800" y="3928408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5"/>
          <p:cNvSpPr/>
          <p:nvPr/>
        </p:nvSpPr>
        <p:spPr>
          <a:xfrm>
            <a:off x="2269850" y="3623608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4"/>
          <p:cNvSpPr/>
          <p:nvPr/>
        </p:nvSpPr>
        <p:spPr>
          <a:xfrm>
            <a:off x="2269850" y="3623608"/>
            <a:ext cx="17145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/>
          <p:cNvSpPr/>
          <p:nvPr/>
        </p:nvSpPr>
        <p:spPr>
          <a:xfrm>
            <a:off x="3012800" y="3928408"/>
            <a:ext cx="171450" cy="2286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6"/>
          <p:cNvSpPr/>
          <p:nvPr/>
        </p:nvSpPr>
        <p:spPr>
          <a:xfrm>
            <a:off x="3241400" y="4690408"/>
            <a:ext cx="17145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/>
          <p:cNvSpPr/>
          <p:nvPr/>
        </p:nvSpPr>
        <p:spPr>
          <a:xfrm>
            <a:off x="1869800" y="4690408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8"/>
          <p:cNvSpPr/>
          <p:nvPr/>
        </p:nvSpPr>
        <p:spPr>
          <a:xfrm>
            <a:off x="2612750" y="4995208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9"/>
          <p:cNvSpPr/>
          <p:nvPr/>
        </p:nvSpPr>
        <p:spPr>
          <a:xfrm>
            <a:off x="1812650" y="4080808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0"/>
          <p:cNvCxnSpPr/>
          <p:nvPr/>
        </p:nvCxnSpPr>
        <p:spPr>
          <a:xfrm rot="5400000" flipH="1" flipV="1">
            <a:off x="1707875" y="3804583"/>
            <a:ext cx="1752600" cy="108585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/>
          <p:cNvCxnSpPr/>
          <p:nvPr/>
        </p:nvCxnSpPr>
        <p:spPr>
          <a:xfrm rot="5400000" flipH="1" flipV="1">
            <a:off x="1631674" y="4261783"/>
            <a:ext cx="1905000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2"/>
          <p:cNvCxnSpPr/>
          <p:nvPr/>
        </p:nvCxnSpPr>
        <p:spPr>
          <a:xfrm flipV="1">
            <a:off x="1641200" y="4461808"/>
            <a:ext cx="1828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"/>
          <p:cNvCxnSpPr/>
          <p:nvPr/>
        </p:nvCxnSpPr>
        <p:spPr>
          <a:xfrm flipV="1">
            <a:off x="1641200" y="3318808"/>
            <a:ext cx="1828800" cy="2209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8"/>
          <p:cNvCxnSpPr/>
          <p:nvPr/>
        </p:nvCxnSpPr>
        <p:spPr>
          <a:xfrm rot="10800000">
            <a:off x="2669900" y="3395010"/>
            <a:ext cx="400051" cy="4571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3"/>
          <p:cNvCxnSpPr/>
          <p:nvPr/>
        </p:nvCxnSpPr>
        <p:spPr>
          <a:xfrm rot="5400000">
            <a:off x="2897507" y="3890110"/>
            <a:ext cx="1143794" cy="119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3"/>
          <p:cNvCxnSpPr/>
          <p:nvPr/>
        </p:nvCxnSpPr>
        <p:spPr>
          <a:xfrm rot="16200000" flipV="1">
            <a:off x="3108050" y="3490258"/>
            <a:ext cx="152400" cy="11430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Zhou-2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86" y="2055489"/>
            <a:ext cx="1029727" cy="1045882"/>
          </a:xfrm>
          <a:prstGeom prst="rect">
            <a:avLst/>
          </a:prstGeom>
        </p:spPr>
      </p:pic>
      <p:pic>
        <p:nvPicPr>
          <p:cNvPr id="21" name="图片 20" descr="Screen Shot 2015-05-02 at 8.49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2" y="3066789"/>
            <a:ext cx="957328" cy="872588"/>
          </a:xfrm>
          <a:prstGeom prst="rect">
            <a:avLst/>
          </a:prstGeom>
        </p:spPr>
      </p:pic>
      <p:pic>
        <p:nvPicPr>
          <p:cNvPr id="22" name="图片 21" descr="Screen Shot 2015-05-02 at 8.49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81" y="5162830"/>
            <a:ext cx="813749" cy="926770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76101" y="3043377"/>
            <a:ext cx="2343150" cy="35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 descr="matri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64" y="3731459"/>
            <a:ext cx="3176041" cy="14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user’s </a:t>
            </a:r>
            <a:r>
              <a:rPr lang="en-US" dirty="0" smtClean="0"/>
              <a:t>sentiment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$8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chips</a:t>
            </a:r>
            <a:endParaRPr lang="en-US" dirty="0"/>
          </a:p>
        </p:txBody>
      </p:sp>
      <p:grpSp>
        <p:nvGrpSpPr>
          <p:cNvPr id="2" name="Group 19"/>
          <p:cNvGrpSpPr/>
          <p:nvPr/>
        </p:nvGrpSpPr>
        <p:grpSpPr>
          <a:xfrm>
            <a:off x="1996798" y="2531036"/>
            <a:ext cx="342900" cy="457200"/>
            <a:chOff x="6248400" y="3962400"/>
            <a:chExt cx="457200" cy="457200"/>
          </a:xfrm>
        </p:grpSpPr>
        <p:sp>
          <p:nvSpPr>
            <p:cNvPr id="18" name="Multiply 17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996798" y="3995272"/>
            <a:ext cx="342900" cy="457200"/>
            <a:chOff x="6248400" y="3962400"/>
            <a:chExt cx="457200" cy="457200"/>
          </a:xfrm>
          <a:noFill/>
        </p:grpSpPr>
        <p:sp>
          <p:nvSpPr>
            <p:cNvPr id="22" name="Multiply 21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1996798" y="5434854"/>
            <a:ext cx="342900" cy="457200"/>
            <a:chOff x="6248400" y="3962400"/>
            <a:chExt cx="457200" cy="457200"/>
          </a:xfrm>
        </p:grpSpPr>
        <p:sp>
          <p:nvSpPr>
            <p:cNvPr id="25" name="Multiply 24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86673" y="3733800"/>
            <a:ext cx="1507883" cy="1943100"/>
            <a:chOff x="7924800" y="3581400"/>
            <a:chExt cx="2010511" cy="1943100"/>
          </a:xfrm>
        </p:grpSpPr>
        <p:sp>
          <p:nvSpPr>
            <p:cNvPr id="27" name="Oval 26"/>
            <p:cNvSpPr/>
            <p:nvPr/>
          </p:nvSpPr>
          <p:spPr>
            <a:xfrm>
              <a:off x="8534400" y="3810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525000" y="40386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706711" y="4976447"/>
              <a:ext cx="228600" cy="2286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01000" y="4800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991600" y="5105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924800" y="4191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endCxn id="28" idx="1"/>
            </p:cNvCxnSpPr>
            <p:nvPr/>
          </p:nvCxnSpPr>
          <p:spPr>
            <a:xfrm>
              <a:off x="9377363" y="3924300"/>
              <a:ext cx="181115" cy="14777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5"/>
            </p:cNvCxnSpPr>
            <p:nvPr/>
          </p:nvCxnSpPr>
          <p:spPr>
            <a:xfrm>
              <a:off x="8729522" y="4005122"/>
              <a:ext cx="338278" cy="28582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9" idx="1"/>
            </p:cNvCxnSpPr>
            <p:nvPr/>
          </p:nvCxnSpPr>
          <p:spPr>
            <a:xfrm>
              <a:off x="9020911" y="4382862"/>
              <a:ext cx="719278" cy="627063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106511" y="3581400"/>
              <a:ext cx="1532789" cy="19431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Screen Shot 2015-05-02 at 8.4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3787578"/>
            <a:ext cx="957328" cy="872588"/>
          </a:xfrm>
          <a:prstGeom prst="rect">
            <a:avLst/>
          </a:prstGeom>
        </p:spPr>
      </p:pic>
      <p:pic>
        <p:nvPicPr>
          <p:cNvPr id="12" name="图片 11" descr="Screen Shot 2015-05-02 at 8.49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1" y="5326996"/>
            <a:ext cx="813749" cy="926770"/>
          </a:xfrm>
          <a:prstGeom prst="rect">
            <a:avLst/>
          </a:prstGeom>
        </p:spPr>
      </p:pic>
      <p:pic>
        <p:nvPicPr>
          <p:cNvPr id="13" name="图片 12" descr="Zhou-20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3" y="2206575"/>
            <a:ext cx="1029727" cy="104588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6846" y="3252457"/>
            <a:ext cx="15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Master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student</a:t>
            </a:r>
            <a:endParaRPr kumimoji="1" lang="zh-CN" altLang="en-US" sz="15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40132" y="4723967"/>
            <a:ext cx="1313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err="1" smtClean="0"/>
              <a:t>Phd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student</a:t>
            </a:r>
            <a:endParaRPr kumimoji="1" lang="zh-CN" altLang="en-US" sz="15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59660" y="6263988"/>
            <a:ext cx="12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Professor</a:t>
            </a:r>
            <a:endParaRPr kumimoji="1" lang="zh-CN" altLang="en-US" sz="15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462305" y="2326105"/>
            <a:ext cx="3290046" cy="1015663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</a:t>
            </a:r>
            <a:r>
              <a:rPr kumimoji="1" lang="en-US" altLang="zh-CN" sz="1500" dirty="0" smtClean="0"/>
              <a:t>s: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1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ridiculously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/>
              <a:t>A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bag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of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for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$</a:t>
            </a:r>
            <a:r>
              <a:rPr kumimoji="1" lang="zh-CN" altLang="en-US" sz="1500" dirty="0" smtClean="0"/>
              <a:t>8</a:t>
            </a:r>
            <a:r>
              <a:rPr kumimoji="1" lang="en-US" altLang="zh-CN" sz="1500" dirty="0" smtClean="0"/>
              <a:t>?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I’d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rather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eat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potatoes.</a:t>
            </a:r>
            <a:endParaRPr kumimoji="1" lang="zh-CN" altLang="en-US" sz="15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2304" y="3798585"/>
            <a:ext cx="3290047" cy="784830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Ratings</a:t>
            </a:r>
            <a:r>
              <a:rPr kumimoji="1" lang="en-US" altLang="zh-CN" sz="1500" dirty="0" smtClean="0"/>
              <a:t>: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3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But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taste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pretty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good.</a:t>
            </a:r>
            <a:r>
              <a:rPr kumimoji="1" lang="zh-CN" altLang="en-US" sz="1500" dirty="0" smtClean="0"/>
              <a:t> </a:t>
            </a:r>
            <a:endParaRPr kumimoji="1" lang="zh-CN" altLang="en-US" sz="15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462305" y="5284485"/>
            <a:ext cx="3290047" cy="1246495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Ratings</a:t>
            </a:r>
            <a:r>
              <a:rPr kumimoji="1" lang="en-US" altLang="zh-CN" sz="1500" dirty="0" smtClean="0"/>
              <a:t>:</a:t>
            </a:r>
            <a:r>
              <a:rPr kumimoji="1" lang="zh-CN" altLang="en-US" sz="1500" dirty="0" smtClean="0"/>
              <a:t> </a:t>
            </a:r>
            <a:r>
              <a:rPr kumimoji="1" lang="zh-CN" altLang="zh-CN" sz="1500" dirty="0"/>
              <a:t>5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bag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of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err="1" smtClean="0"/>
              <a:t>worths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money!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Some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people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may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think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but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taste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really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good!</a:t>
            </a:r>
            <a:endParaRPr kumimoji="1" lang="zh-CN" altLang="en-US" sz="1500" dirty="0"/>
          </a:p>
        </p:txBody>
      </p:sp>
      <p:sp>
        <p:nvSpPr>
          <p:cNvPr id="20" name="幻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38" grpId="0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8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dirty="0"/>
              <a:t>Exploring user’s </a:t>
            </a:r>
            <a:r>
              <a:rPr lang="en-US" dirty="0" smtClean="0"/>
              <a:t>sentiment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$8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chips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223799" y="3903519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66749" y="4132119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95349" y="4894119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23749" y="4894119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66699" y="5198919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6599" y="4284519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604674" y="4084494"/>
            <a:ext cx="1752600" cy="108585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585623" y="4465494"/>
            <a:ext cx="1905000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95149" y="4665519"/>
            <a:ext cx="1828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19"/>
          <p:cNvGrpSpPr/>
          <p:nvPr/>
        </p:nvGrpSpPr>
        <p:grpSpPr>
          <a:xfrm>
            <a:off x="1996798" y="2531036"/>
            <a:ext cx="342900" cy="457200"/>
            <a:chOff x="6248400" y="3962400"/>
            <a:chExt cx="457200" cy="457200"/>
          </a:xfrm>
        </p:grpSpPr>
        <p:sp>
          <p:nvSpPr>
            <p:cNvPr id="59" name="Multiply 17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8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20"/>
          <p:cNvGrpSpPr/>
          <p:nvPr/>
        </p:nvGrpSpPr>
        <p:grpSpPr>
          <a:xfrm>
            <a:off x="1996798" y="3995272"/>
            <a:ext cx="342900" cy="457200"/>
            <a:chOff x="6248400" y="3962400"/>
            <a:chExt cx="457200" cy="457200"/>
          </a:xfrm>
          <a:noFill/>
        </p:grpSpPr>
        <p:sp>
          <p:nvSpPr>
            <p:cNvPr id="62" name="Multiply 21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2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23"/>
          <p:cNvGrpSpPr/>
          <p:nvPr/>
        </p:nvGrpSpPr>
        <p:grpSpPr>
          <a:xfrm>
            <a:off x="1996798" y="5434854"/>
            <a:ext cx="342900" cy="457200"/>
            <a:chOff x="6248400" y="3962400"/>
            <a:chExt cx="457200" cy="457200"/>
          </a:xfrm>
        </p:grpSpPr>
        <p:sp>
          <p:nvSpPr>
            <p:cNvPr id="65" name="Multiply 24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25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图片 66" descr="Screen Shot 2015-05-02 at 8.49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3787578"/>
            <a:ext cx="957328" cy="872588"/>
          </a:xfrm>
          <a:prstGeom prst="rect">
            <a:avLst/>
          </a:prstGeom>
        </p:spPr>
      </p:pic>
      <p:pic>
        <p:nvPicPr>
          <p:cNvPr id="68" name="图片 67" descr="Screen Shot 2015-05-02 at 8.49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1" y="5326996"/>
            <a:ext cx="813749" cy="926770"/>
          </a:xfrm>
          <a:prstGeom prst="rect">
            <a:avLst/>
          </a:prstGeom>
        </p:spPr>
      </p:pic>
      <p:pic>
        <p:nvPicPr>
          <p:cNvPr id="69" name="图片 68" descr="Zhou-201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3" y="2206575"/>
            <a:ext cx="1029727" cy="1045882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546846" y="3252457"/>
            <a:ext cx="15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Master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student</a:t>
            </a:r>
            <a:endParaRPr kumimoji="1" lang="zh-CN" altLang="en-US" sz="15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40132" y="4723967"/>
            <a:ext cx="1313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err="1" smtClean="0"/>
              <a:t>Phd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student</a:t>
            </a:r>
            <a:endParaRPr kumimoji="1" lang="zh-CN" altLang="en-US" sz="1500" dirty="0"/>
          </a:p>
        </p:txBody>
      </p:sp>
      <p:sp>
        <p:nvSpPr>
          <p:cNvPr id="72" name="文本框 71"/>
          <p:cNvSpPr txBox="1"/>
          <p:nvPr/>
        </p:nvSpPr>
        <p:spPr>
          <a:xfrm>
            <a:off x="859660" y="6263988"/>
            <a:ext cx="12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Professor</a:t>
            </a:r>
            <a:endParaRPr kumimoji="1" lang="zh-CN" altLang="en-US" sz="15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462305" y="2326105"/>
            <a:ext cx="3290046" cy="1015663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</a:t>
            </a:r>
            <a:r>
              <a:rPr kumimoji="1" lang="en-US" altLang="zh-CN" sz="1500" dirty="0" smtClean="0"/>
              <a:t>s: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1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ridiculously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/>
              <a:t>A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bag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of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for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$</a:t>
            </a:r>
            <a:r>
              <a:rPr kumimoji="1" lang="zh-CN" altLang="en-US" sz="1500" dirty="0" smtClean="0"/>
              <a:t>8</a:t>
            </a:r>
            <a:r>
              <a:rPr kumimoji="1" lang="en-US" altLang="zh-CN" sz="1500" dirty="0" smtClean="0"/>
              <a:t>?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I’d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rather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eat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potatoes.</a:t>
            </a:r>
            <a:endParaRPr kumimoji="1" lang="zh-CN" altLang="en-US" sz="15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462304" y="3798585"/>
            <a:ext cx="3290047" cy="784830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Ratings</a:t>
            </a:r>
            <a:r>
              <a:rPr kumimoji="1" lang="en-US" altLang="zh-CN" sz="1500" dirty="0" smtClean="0"/>
              <a:t>: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3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But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taste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pretty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good.</a:t>
            </a:r>
            <a:r>
              <a:rPr kumimoji="1" lang="zh-CN" altLang="en-US" sz="1500" dirty="0" smtClean="0"/>
              <a:t> </a:t>
            </a:r>
            <a:endParaRPr kumimoji="1" lang="zh-CN" altLang="en-US" sz="15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2305" y="5284485"/>
            <a:ext cx="3290047" cy="1246495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Ratings</a:t>
            </a:r>
            <a:r>
              <a:rPr kumimoji="1" lang="en-US" altLang="zh-CN" sz="1500" dirty="0" smtClean="0"/>
              <a:t>:</a:t>
            </a:r>
            <a:r>
              <a:rPr kumimoji="1" lang="zh-CN" altLang="en-US" sz="1500" dirty="0" smtClean="0"/>
              <a:t> </a:t>
            </a:r>
            <a:r>
              <a:rPr kumimoji="1" lang="zh-CN" altLang="zh-CN" sz="1500" dirty="0"/>
              <a:t>5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bag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of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err="1" smtClean="0"/>
              <a:t>worths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money!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Some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people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may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think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but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taste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really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good!</a:t>
            </a:r>
            <a:endParaRPr kumimoji="1" lang="zh-CN" altLang="en-US" sz="1500" dirty="0"/>
          </a:p>
        </p:txBody>
      </p:sp>
      <p:sp>
        <p:nvSpPr>
          <p:cNvPr id="77" name="Title 7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07765"/>
            <a:ext cx="7620000" cy="3018398"/>
          </a:xfrm>
        </p:spPr>
        <p:txBody>
          <a:bodyPr/>
          <a:lstStyle/>
          <a:p>
            <a:r>
              <a:rPr kumimoji="1" lang="en-US" altLang="zh-CN" sz="2800" dirty="0" smtClean="0"/>
              <a:t>How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personalization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sentiment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analysis?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52600"/>
            <a:ext cx="8059271" cy="43735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Analysis:</a:t>
            </a:r>
          </a:p>
          <a:p>
            <a:pPr marL="342900" indent="-342900">
              <a:buFont typeface="Arial"/>
              <a:buChar char="•"/>
            </a:pPr>
            <a:r>
              <a:rPr lang="en-US" altLang="zh-CN" b="0" dirty="0"/>
              <a:t>Classify </a:t>
            </a:r>
            <a:r>
              <a:rPr lang="en-US" altLang="zh-CN" b="0" dirty="0"/>
              <a:t>text documents into </a:t>
            </a:r>
            <a:r>
              <a:rPr lang="en-US" altLang="zh-CN" b="0" dirty="0"/>
              <a:t>predefined</a:t>
            </a:r>
            <a:r>
              <a:rPr lang="zh-CN" altLang="en-US" b="0" dirty="0"/>
              <a:t> </a:t>
            </a:r>
            <a:r>
              <a:rPr lang="en-US" altLang="zh-CN" b="0" dirty="0"/>
              <a:t>sentiment </a:t>
            </a:r>
            <a:r>
              <a:rPr lang="en-US" altLang="zh-CN" b="0" dirty="0"/>
              <a:t>classes, e.g., positive </a:t>
            </a:r>
            <a:r>
              <a:rPr lang="en-US" altLang="zh-CN" b="0" dirty="0" err="1"/>
              <a:t>v.s</a:t>
            </a:r>
            <a:r>
              <a:rPr lang="en-US" altLang="zh-CN" b="0" dirty="0"/>
              <a:t>. negative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nb-NO" altLang="zh-CN" b="0" dirty="0"/>
              <a:t>(</a:t>
            </a:r>
            <a:r>
              <a:rPr lang="nb-NO" altLang="zh-CN" b="0" dirty="0" err="1"/>
              <a:t>Dave</a:t>
            </a:r>
            <a:r>
              <a:rPr lang="nb-NO" altLang="zh-CN" b="0" dirty="0"/>
              <a:t> et </a:t>
            </a:r>
            <a:r>
              <a:rPr lang="nb-NO" altLang="zh-CN" b="0" dirty="0"/>
              <a:t>al., 2003; Kim and </a:t>
            </a:r>
            <a:r>
              <a:rPr lang="nb-NO" altLang="zh-CN" b="0" dirty="0" err="1"/>
              <a:t>Hovy</a:t>
            </a:r>
            <a:r>
              <a:rPr lang="zh-CN" altLang="zh-CN" b="0" dirty="0"/>
              <a:t>,</a:t>
            </a:r>
            <a:r>
              <a:rPr lang="zh-CN" altLang="en-US" b="0" dirty="0"/>
              <a:t> </a:t>
            </a:r>
            <a:r>
              <a:rPr lang="nb-NO" altLang="zh-CN" b="0" dirty="0"/>
              <a:t>2004</a:t>
            </a:r>
            <a:r>
              <a:rPr lang="nb-NO" altLang="zh-CN" b="0" dirty="0" smtClean="0"/>
              <a:t>)</a:t>
            </a:r>
            <a:endParaRPr lang="nb-NO" altLang="zh-CN" b="0" dirty="0"/>
          </a:p>
          <a:p>
            <a:pPr marL="342900" indent="-342900">
              <a:buFont typeface="Arial"/>
              <a:buChar char="•"/>
            </a:pPr>
            <a:r>
              <a:rPr lang="nb-NO" altLang="zh-CN" b="0" dirty="0" err="1"/>
              <a:t>Identify</a:t>
            </a:r>
            <a:r>
              <a:rPr lang="nb-NO" altLang="zh-CN" b="0" dirty="0"/>
              <a:t> </a:t>
            </a:r>
            <a:r>
              <a:rPr lang="nb-NO" altLang="zh-CN" b="0" dirty="0" err="1"/>
              <a:t>topical</a:t>
            </a:r>
            <a:r>
              <a:rPr lang="nb-NO" altLang="zh-CN" b="0" dirty="0"/>
              <a:t> </a:t>
            </a:r>
            <a:r>
              <a:rPr lang="nb-NO" altLang="zh-CN" b="0" dirty="0" err="1"/>
              <a:t>aspects</a:t>
            </a:r>
            <a:r>
              <a:rPr lang="nb-NO" altLang="zh-CN" b="0" dirty="0"/>
              <a:t> and </a:t>
            </a:r>
            <a:r>
              <a:rPr lang="nb-NO" altLang="zh-CN" b="0" dirty="0" err="1"/>
              <a:t>corresponding</a:t>
            </a:r>
            <a:r>
              <a:rPr lang="nb-NO" altLang="zh-CN" b="0" dirty="0"/>
              <a:t> </a:t>
            </a:r>
            <a:r>
              <a:rPr lang="nb-NO" altLang="zh-CN" b="0" dirty="0"/>
              <a:t>opinions</a:t>
            </a:r>
            <a:r>
              <a:rPr lang="zh-CN" altLang="en-US" b="0" dirty="0"/>
              <a:t> </a:t>
            </a:r>
            <a:r>
              <a:rPr lang="en-US" altLang="zh-CN" b="0" dirty="0"/>
              <a:t>(</a:t>
            </a:r>
            <a:r>
              <a:rPr lang="en-US" altLang="zh-CN" b="0" dirty="0"/>
              <a:t>Wang et al., 2010; Jo and Oh, 2011</a:t>
            </a:r>
            <a:r>
              <a:rPr lang="en-US" altLang="zh-CN" b="0" dirty="0" smtClean="0"/>
              <a:t>)</a:t>
            </a:r>
            <a:endParaRPr lang="en-US" altLang="zh-CN" b="0" dirty="0"/>
          </a:p>
          <a:p>
            <a:pPr marL="342900" indent="-342900">
              <a:buFont typeface="Arial"/>
              <a:buChar char="•"/>
            </a:pPr>
            <a:r>
              <a:rPr lang="en-US" altLang="zh-CN" b="0" dirty="0"/>
              <a:t>Opinion </a:t>
            </a:r>
            <a:r>
              <a:rPr lang="en-US" altLang="zh-CN" b="0" dirty="0"/>
              <a:t>summarization (Hu and Liu, 2004; Ku </a:t>
            </a:r>
            <a:r>
              <a:rPr lang="en-US" altLang="zh-CN" b="0" dirty="0"/>
              <a:t>et</a:t>
            </a:r>
            <a:r>
              <a:rPr lang="zh-CN" altLang="en-US" b="0" dirty="0"/>
              <a:t> </a:t>
            </a:r>
            <a:r>
              <a:rPr lang="en-US" altLang="zh-CN" b="0" dirty="0"/>
              <a:t>al</a:t>
            </a:r>
            <a:r>
              <a:rPr lang="en-US" altLang="zh-CN" b="0" dirty="0"/>
              <a:t>., 2006</a:t>
            </a:r>
            <a:r>
              <a:rPr lang="en-US" altLang="zh-CN" b="0" dirty="0" smtClean="0"/>
              <a:t>)</a:t>
            </a:r>
            <a:endParaRPr lang="en-US" altLang="zh-CN" b="0" dirty="0"/>
          </a:p>
          <a:p>
            <a:endParaRPr lang="en-US" altLang="zh-CN" b="0" dirty="0" smtClean="0"/>
          </a:p>
          <a:p>
            <a:r>
              <a:rPr kumimoji="1" lang="en-US" altLang="zh-CN" dirty="0" smtClean="0"/>
              <a:t>Transfer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marL="342900" indent="-342900">
              <a:buFont typeface="Arial"/>
              <a:buChar char="•"/>
            </a:pPr>
            <a:r>
              <a:rPr lang="en-US" altLang="zh-CN" b="0" dirty="0"/>
              <a:t>A</a:t>
            </a:r>
            <a:r>
              <a:rPr lang="en-US" altLang="zh-CN" b="0" dirty="0" smtClean="0"/>
              <a:t>ims </a:t>
            </a:r>
            <a:r>
              <a:rPr lang="en-US" altLang="zh-CN" b="0" dirty="0"/>
              <a:t>to help improve </a:t>
            </a:r>
            <a:r>
              <a:rPr lang="en-US" altLang="zh-CN" b="0" dirty="0" smtClean="0"/>
              <a:t>the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learning </a:t>
            </a:r>
            <a:r>
              <a:rPr lang="en-US" altLang="zh-CN" b="0" dirty="0"/>
              <a:t>of target predictive problem by using </a:t>
            </a:r>
            <a:r>
              <a:rPr lang="en-US" altLang="zh-CN" b="0" dirty="0" smtClean="0"/>
              <a:t>the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knowledge </a:t>
            </a:r>
            <a:r>
              <a:rPr lang="en-US" altLang="zh-CN" b="0" dirty="0"/>
              <a:t>from different but related </a:t>
            </a:r>
            <a:r>
              <a:rPr lang="en-US" altLang="zh-CN" b="0" dirty="0" smtClean="0"/>
              <a:t>problems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(</a:t>
            </a:r>
            <a:r>
              <a:rPr lang="en-US" altLang="zh-CN" b="0" dirty="0"/>
              <a:t>Pan and Yang, 2010</a:t>
            </a:r>
            <a:r>
              <a:rPr lang="en-US" altLang="zh-CN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b="0" dirty="0" smtClean="0"/>
              <a:t>In </a:t>
            </a:r>
            <a:r>
              <a:rPr lang="en-US" altLang="zh-CN" b="0" dirty="0"/>
              <a:t>opinion mining community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transfer </a:t>
            </a:r>
            <a:r>
              <a:rPr lang="en-US" altLang="zh-CN" b="0" dirty="0"/>
              <a:t>learning is mostly exploited </a:t>
            </a:r>
            <a:r>
              <a:rPr lang="en-US" altLang="zh-CN" b="0" dirty="0" smtClean="0"/>
              <a:t>for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domain adaptation</a:t>
            </a:r>
          </a:p>
          <a:p>
            <a:pPr marL="342900" indent="-342900">
              <a:buFont typeface="Arial"/>
              <a:buChar char="•"/>
            </a:pPr>
            <a:r>
              <a:rPr lang="en-US" altLang="zh-CN" b="0" dirty="0" smtClean="0"/>
              <a:t>Blitzer </a:t>
            </a:r>
            <a:r>
              <a:rPr lang="en-US" altLang="zh-CN" b="0" dirty="0"/>
              <a:t>et al. (2006) </a:t>
            </a:r>
            <a:r>
              <a:rPr lang="en-US" altLang="zh-CN" b="0" dirty="0" smtClean="0"/>
              <a:t>proposed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structural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correspondence </a:t>
            </a:r>
            <a:r>
              <a:rPr lang="en-US" altLang="zh-CN" b="0" dirty="0"/>
              <a:t>learning to </a:t>
            </a:r>
            <a:r>
              <a:rPr lang="en-US" altLang="zh-CN" b="0" dirty="0" smtClean="0"/>
              <a:t>identify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the </a:t>
            </a:r>
            <a:r>
              <a:rPr lang="en-US" altLang="zh-CN" b="0" dirty="0"/>
              <a:t>correspondences among features </a:t>
            </a:r>
            <a:r>
              <a:rPr lang="en-US" altLang="zh-CN" b="0" dirty="0" smtClean="0"/>
              <a:t>between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different </a:t>
            </a:r>
            <a:r>
              <a:rPr lang="en-US" altLang="zh-CN" b="0" dirty="0"/>
              <a:t>domains via the concept of pivot features.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kumimoji="1" lang="en-US" altLang="zh-CN" dirty="0" smtClean="0"/>
              <a:t>Answer</a:t>
            </a:r>
            <a:r>
              <a:rPr kumimoji="1" lang="en-US" altLang="zh-CN" dirty="0" smtClean="0"/>
              <a:t> to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046938"/>
            <a:ext cx="8133978" cy="4153648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How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do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personalization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for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sentiment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analysis?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2400" b="0" dirty="0"/>
              <a:t>I</a:t>
            </a:r>
            <a:r>
              <a:rPr lang="en-US" altLang="zh-CN" sz="2400" b="0" dirty="0" smtClean="0"/>
              <a:t>nspired </a:t>
            </a:r>
            <a:r>
              <a:rPr lang="en-US" altLang="zh-CN" sz="2400" b="0" dirty="0"/>
              <a:t>by a personalized </a:t>
            </a:r>
            <a:r>
              <a:rPr lang="en-US" altLang="zh-CN" sz="2400" b="0" dirty="0" smtClean="0"/>
              <a:t>ranking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model </a:t>
            </a:r>
            <a:r>
              <a:rPr lang="en-US" altLang="zh-CN" sz="2400" b="0" dirty="0"/>
              <a:t>adaptation method developed in (</a:t>
            </a:r>
            <a:r>
              <a:rPr lang="en-US" altLang="zh-CN" sz="2400" b="0" dirty="0" smtClean="0"/>
              <a:t>Wang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et </a:t>
            </a:r>
            <a:r>
              <a:rPr lang="en-US" altLang="zh-CN" sz="2400" b="0" dirty="0"/>
              <a:t>al., 2013</a:t>
            </a:r>
            <a:r>
              <a:rPr lang="en-US" altLang="zh-CN" sz="2400" b="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2400" b="0" dirty="0" smtClean="0"/>
              <a:t>Use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transfer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learning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to</a:t>
            </a:r>
            <a:r>
              <a:rPr lang="zh-CN" altLang="en-US" sz="2400" b="0" dirty="0" smtClean="0"/>
              <a:t> </a:t>
            </a:r>
            <a:r>
              <a:rPr lang="en-US" altLang="zh-CN" sz="2400" b="0" dirty="0"/>
              <a:t>a</a:t>
            </a:r>
            <a:r>
              <a:rPr lang="en-US" altLang="zh-CN" sz="2400" b="0" dirty="0" smtClean="0"/>
              <a:t>dapting </a:t>
            </a:r>
            <a:r>
              <a:rPr lang="en-US" altLang="zh-CN" sz="2400" b="0" dirty="0"/>
              <a:t>a generic </a:t>
            </a:r>
            <a:r>
              <a:rPr lang="en-US" altLang="zh-CN" sz="2400" b="0" dirty="0" smtClean="0"/>
              <a:t>sentiment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classification </a:t>
            </a:r>
            <a:r>
              <a:rPr lang="en-US" altLang="zh-CN" sz="2400" b="0" dirty="0"/>
              <a:t>model for each </a:t>
            </a:r>
            <a:r>
              <a:rPr lang="en-US" altLang="zh-CN" sz="2400" b="0" dirty="0" smtClean="0"/>
              <a:t>user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Adapting the global </a:t>
            </a:r>
            <a:r>
              <a:rPr lang="en-US" dirty="0" smtClean="0"/>
              <a:t>model </a:t>
            </a:r>
            <a:r>
              <a:rPr lang="en-US" dirty="0" smtClean="0"/>
              <a:t>for each individual user</a:t>
            </a:r>
          </a:p>
          <a:p>
            <a:pPr lvl="1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084026" y="511468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5426" y="435268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12476" y="404788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82819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Personalized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Adaptation</a:t>
            </a:r>
          </a:p>
        </p:txBody>
      </p:sp>
      <p:sp>
        <p:nvSpPr>
          <p:cNvPr id="5" name="Oval 4"/>
          <p:cNvSpPr/>
          <p:nvPr/>
        </p:nvSpPr>
        <p:spPr>
          <a:xfrm>
            <a:off x="7112476" y="4047883"/>
            <a:ext cx="17145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55426" y="4352683"/>
            <a:ext cx="171450" cy="2286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84026" y="5114683"/>
            <a:ext cx="17145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12426" y="511468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5376" y="541948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55276" y="450508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550501" y="4228858"/>
            <a:ext cx="1752600" cy="108585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6458913" y="4686060"/>
            <a:ext cx="1905000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83826" y="4886083"/>
            <a:ext cx="1828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83826" y="3743083"/>
            <a:ext cx="1828800" cy="220980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512526" y="3819285"/>
            <a:ext cx="400051" cy="4571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740133" y="4314385"/>
            <a:ext cx="1143794" cy="119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7950676" y="3914533"/>
            <a:ext cx="152400" cy="11430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021581" y="2958754"/>
            <a:ext cx="860954" cy="816198"/>
          </a:xfrm>
          <a:prstGeom prst="arc">
            <a:avLst>
              <a:gd name="adj1" fmla="val 16200000"/>
              <a:gd name="adj2" fmla="val 5346339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018" y="2779367"/>
            <a:ext cx="1333550" cy="391070"/>
          </a:xfrm>
          <a:prstGeom prst="rect">
            <a:avLst/>
          </a:prstGeom>
        </p:spPr>
      </p:pic>
      <p:grpSp>
        <p:nvGrpSpPr>
          <p:cNvPr id="48" name="Group 19"/>
          <p:cNvGrpSpPr/>
          <p:nvPr/>
        </p:nvGrpSpPr>
        <p:grpSpPr>
          <a:xfrm>
            <a:off x="1996798" y="2531036"/>
            <a:ext cx="342900" cy="457200"/>
            <a:chOff x="6248400" y="3962400"/>
            <a:chExt cx="457200" cy="457200"/>
          </a:xfrm>
        </p:grpSpPr>
        <p:sp>
          <p:nvSpPr>
            <p:cNvPr id="49" name="Multiply 17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8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20"/>
          <p:cNvGrpSpPr/>
          <p:nvPr/>
        </p:nvGrpSpPr>
        <p:grpSpPr>
          <a:xfrm>
            <a:off x="1996798" y="3995272"/>
            <a:ext cx="342900" cy="457200"/>
            <a:chOff x="6248400" y="3962400"/>
            <a:chExt cx="457200" cy="457200"/>
          </a:xfrm>
          <a:noFill/>
        </p:grpSpPr>
        <p:sp>
          <p:nvSpPr>
            <p:cNvPr id="52" name="Multiply 21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2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23"/>
          <p:cNvGrpSpPr/>
          <p:nvPr/>
        </p:nvGrpSpPr>
        <p:grpSpPr>
          <a:xfrm>
            <a:off x="1996798" y="5434854"/>
            <a:ext cx="342900" cy="457200"/>
            <a:chOff x="6248400" y="3962400"/>
            <a:chExt cx="457200" cy="457200"/>
          </a:xfrm>
        </p:grpSpPr>
        <p:sp>
          <p:nvSpPr>
            <p:cNvPr id="55" name="Multiply 24"/>
            <p:cNvSpPr/>
            <p:nvPr/>
          </p:nvSpPr>
          <p:spPr>
            <a:xfrm>
              <a:off x="6248400" y="3962400"/>
              <a:ext cx="457200" cy="457200"/>
            </a:xfrm>
            <a:prstGeom prst="mathMultiply">
              <a:avLst>
                <a:gd name="adj1" fmla="val 0"/>
              </a:avLst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5"/>
            <p:cNvSpPr/>
            <p:nvPr/>
          </p:nvSpPr>
          <p:spPr>
            <a:xfrm>
              <a:off x="6324600" y="4038600"/>
              <a:ext cx="292608" cy="2926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图片 56" descr="Screen Shot 2015-05-02 at 8.49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3787578"/>
            <a:ext cx="957328" cy="872588"/>
          </a:xfrm>
          <a:prstGeom prst="rect">
            <a:avLst/>
          </a:prstGeom>
        </p:spPr>
      </p:pic>
      <p:pic>
        <p:nvPicPr>
          <p:cNvPr id="58" name="图片 57" descr="Screen Shot 2015-05-02 at 8.49.5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1" y="5326996"/>
            <a:ext cx="813749" cy="926770"/>
          </a:xfrm>
          <a:prstGeom prst="rect">
            <a:avLst/>
          </a:prstGeom>
        </p:spPr>
      </p:pic>
      <p:pic>
        <p:nvPicPr>
          <p:cNvPr id="59" name="图片 58" descr="Zhou-201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3" y="2206575"/>
            <a:ext cx="1029727" cy="1045882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546846" y="3252457"/>
            <a:ext cx="15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Master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student</a:t>
            </a:r>
            <a:endParaRPr kumimoji="1" lang="zh-CN" altLang="en-US" sz="15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40132" y="4723967"/>
            <a:ext cx="1313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err="1" smtClean="0"/>
              <a:t>Phd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student</a:t>
            </a:r>
            <a:endParaRPr kumimoji="1" lang="zh-CN" altLang="en-US" sz="15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59660" y="6263988"/>
            <a:ext cx="1283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Professor</a:t>
            </a:r>
            <a:endParaRPr kumimoji="1" lang="zh-CN" altLang="en-US" sz="15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462305" y="2326105"/>
            <a:ext cx="3290046" cy="1015663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</a:t>
            </a:r>
            <a:r>
              <a:rPr kumimoji="1" lang="en-US" altLang="zh-CN" sz="1500" dirty="0" smtClean="0"/>
              <a:t>s: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1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ridiculously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/>
              <a:t>A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bag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of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for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$</a:t>
            </a:r>
            <a:r>
              <a:rPr kumimoji="1" lang="zh-CN" altLang="en-US" sz="1500" dirty="0" smtClean="0"/>
              <a:t>8</a:t>
            </a:r>
            <a:r>
              <a:rPr kumimoji="1" lang="en-US" altLang="zh-CN" sz="1500" dirty="0" smtClean="0"/>
              <a:t>?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I’d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rather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eat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potatoes.</a:t>
            </a:r>
            <a:endParaRPr kumimoji="1" lang="zh-CN" altLang="en-US" sz="1500" dirty="0"/>
          </a:p>
        </p:txBody>
      </p:sp>
      <p:sp>
        <p:nvSpPr>
          <p:cNvPr id="64" name="文本框 63"/>
          <p:cNvSpPr txBox="1"/>
          <p:nvPr/>
        </p:nvSpPr>
        <p:spPr>
          <a:xfrm>
            <a:off x="2462304" y="3798585"/>
            <a:ext cx="3290047" cy="784830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Ratings</a:t>
            </a:r>
            <a:r>
              <a:rPr kumimoji="1" lang="en-US" altLang="zh-CN" sz="1500" dirty="0" smtClean="0"/>
              <a:t>: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3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en-US" altLang="zh-CN" sz="1500" dirty="0" smtClean="0"/>
              <a:t>.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But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taste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pretty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good.</a:t>
            </a:r>
            <a:r>
              <a:rPr kumimoji="1" lang="zh-CN" altLang="en-US" sz="1500" dirty="0" smtClean="0"/>
              <a:t> </a:t>
            </a:r>
            <a:endParaRPr kumimoji="1" lang="zh-CN" altLang="en-US" sz="1500" dirty="0"/>
          </a:p>
        </p:txBody>
      </p:sp>
      <p:sp>
        <p:nvSpPr>
          <p:cNvPr id="65" name="文本框 64"/>
          <p:cNvSpPr txBox="1"/>
          <p:nvPr/>
        </p:nvSpPr>
        <p:spPr>
          <a:xfrm>
            <a:off x="2462305" y="5284485"/>
            <a:ext cx="3290047" cy="1246495"/>
          </a:xfrm>
          <a:prstGeom prst="rect">
            <a:avLst/>
          </a:prstGeom>
          <a:noFill/>
          <a:ln>
            <a:solidFill>
              <a:srgbClr val="7A7A7A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Ratings</a:t>
            </a:r>
            <a:r>
              <a:rPr kumimoji="1" lang="en-US" altLang="zh-CN" sz="1500" dirty="0" smtClean="0"/>
              <a:t>:</a:t>
            </a:r>
            <a:r>
              <a:rPr kumimoji="1" lang="zh-CN" altLang="en-US" sz="1500" dirty="0" smtClean="0"/>
              <a:t> </a:t>
            </a:r>
            <a:r>
              <a:rPr kumimoji="1" lang="zh-CN" altLang="zh-CN" sz="1500" dirty="0"/>
              <a:t>5</a:t>
            </a:r>
            <a:endParaRPr kumimoji="1" lang="en-US" altLang="zh-CN" sz="1500" dirty="0" smtClean="0"/>
          </a:p>
          <a:p>
            <a:r>
              <a:rPr kumimoji="1" lang="en-US" altLang="zh-CN" sz="1500" dirty="0" smtClean="0"/>
              <a:t>This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bag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of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chips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worth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money!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Some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people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may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think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b="1" dirty="0" smtClean="0"/>
              <a:t>expensive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but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the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taste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is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really</a:t>
            </a:r>
            <a:r>
              <a:rPr kumimoji="1" lang="zh-CN" altLang="en-US" sz="1500" dirty="0" smtClean="0"/>
              <a:t> </a:t>
            </a:r>
            <a:r>
              <a:rPr kumimoji="1" lang="en-US" altLang="zh-CN" sz="1500" dirty="0" smtClean="0"/>
              <a:t>good!</a:t>
            </a:r>
            <a:endParaRPr kumimoji="1" lang="zh-CN" altLang="en-US" sz="1500" dirty="0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778134" y="5186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49534" y="4424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06584" y="4119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Adjusting the generic </a:t>
            </a:r>
            <a:r>
              <a:rPr lang="en-US" dirty="0" smtClean="0"/>
              <a:t>model’s </a:t>
            </a:r>
            <a:r>
              <a:rPr lang="en-US" dirty="0" smtClean="0"/>
              <a:t>parameters with respect to each individual user’s </a:t>
            </a:r>
            <a:r>
              <a:rPr lang="en-US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06584" y="4119563"/>
            <a:ext cx="17145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49534" y="4424363"/>
            <a:ext cx="171450" cy="228600"/>
          </a:xfrm>
          <a:prstGeom prst="ellipse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78134" y="5186363"/>
            <a:ext cx="17145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06534" y="5186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9484" y="54911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49384" y="45767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244609" y="4300538"/>
            <a:ext cx="1752600" cy="108585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168408" y="4757738"/>
            <a:ext cx="1905000" cy="171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77934" y="4957763"/>
            <a:ext cx="1828800" cy="76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77934" y="3814763"/>
            <a:ext cx="1828800" cy="2209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06634" y="3890965"/>
            <a:ext cx="400051" cy="4571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434241" y="4386065"/>
            <a:ext cx="1143794" cy="119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2101" y="2551444"/>
            <a:ext cx="2343150" cy="35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>
          <a:xfrm>
            <a:off x="3978577" y="26509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644784" y="3986213"/>
            <a:ext cx="152400" cy="11430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Zhou-20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20" y="2551444"/>
            <a:ext cx="1029727" cy="1045882"/>
          </a:xfrm>
          <a:prstGeom prst="rect">
            <a:avLst/>
          </a:prstGeom>
        </p:spPr>
      </p:pic>
      <p:pic>
        <p:nvPicPr>
          <p:cNvPr id="40" name="图片 39" descr="Screen Shot 2015-05-02 at 8.49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" y="3562744"/>
            <a:ext cx="957328" cy="872588"/>
          </a:xfrm>
          <a:prstGeom prst="rect">
            <a:avLst/>
          </a:prstGeom>
        </p:spPr>
      </p:pic>
      <p:pic>
        <p:nvPicPr>
          <p:cNvPr id="41" name="图片 40" descr="Screen Shot 2015-05-02 at 8.49.5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15" y="5658785"/>
            <a:ext cx="813749" cy="926770"/>
          </a:xfrm>
          <a:prstGeom prst="rect">
            <a:avLst/>
          </a:prstGeom>
        </p:spPr>
      </p:pic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482819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Personalized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Model </a:t>
            </a:r>
            <a:r>
              <a:rPr lang="en-US" sz="3200" dirty="0"/>
              <a:t>Adaptation</a:t>
            </a:r>
          </a:p>
        </p:txBody>
      </p:sp>
      <p:pic>
        <p:nvPicPr>
          <p:cNvPr id="43" name="图片 42" descr="matri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4" y="3239526"/>
            <a:ext cx="3176041" cy="1431371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5400000">
            <a:off x="5987581" y="3081502"/>
            <a:ext cx="4161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36"/>
          <p:cNvSpPr/>
          <p:nvPr/>
        </p:nvSpPr>
        <p:spPr>
          <a:xfrm rot="5400000">
            <a:off x="5987581" y="4806786"/>
            <a:ext cx="41615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26"/>
          <p:cNvSpPr/>
          <p:nvPr/>
        </p:nvSpPr>
        <p:spPr>
          <a:xfrm>
            <a:off x="6808175" y="50339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27"/>
          <p:cNvSpPr/>
          <p:nvPr/>
        </p:nvSpPr>
        <p:spPr>
          <a:xfrm>
            <a:off x="7551125" y="5262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28"/>
          <p:cNvSpPr/>
          <p:nvPr/>
        </p:nvSpPr>
        <p:spPr>
          <a:xfrm>
            <a:off x="7779725" y="6024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9"/>
          <p:cNvSpPr/>
          <p:nvPr/>
        </p:nvSpPr>
        <p:spPr>
          <a:xfrm>
            <a:off x="6408125" y="60245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0"/>
          <p:cNvSpPr/>
          <p:nvPr/>
        </p:nvSpPr>
        <p:spPr>
          <a:xfrm>
            <a:off x="7151075" y="63293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1"/>
          <p:cNvSpPr/>
          <p:nvPr/>
        </p:nvSpPr>
        <p:spPr>
          <a:xfrm>
            <a:off x="6350975" y="5414963"/>
            <a:ext cx="17145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32"/>
          <p:cNvCxnSpPr/>
          <p:nvPr/>
        </p:nvCxnSpPr>
        <p:spPr>
          <a:xfrm flipV="1">
            <a:off x="6979625" y="4773568"/>
            <a:ext cx="57150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/>
          <p:nvPr/>
        </p:nvCxnSpPr>
        <p:spPr>
          <a:xfrm flipV="1">
            <a:off x="6654268" y="4713010"/>
            <a:ext cx="571500" cy="1905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8"/>
          <p:cNvCxnSpPr/>
          <p:nvPr/>
        </p:nvCxnSpPr>
        <p:spPr>
          <a:xfrm flipH="1" flipV="1">
            <a:off x="6971784" y="5601721"/>
            <a:ext cx="253984" cy="1180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915647" y="5701398"/>
            <a:ext cx="904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/>
              <a:t>Shifting</a:t>
            </a:r>
            <a:endParaRPr kumimoji="1" lang="zh-CN" altLang="en-US" sz="1500" dirty="0"/>
          </a:p>
        </p:txBody>
      </p:sp>
      <p:sp>
        <p:nvSpPr>
          <p:cNvPr id="56" name="幻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1393</TotalTime>
  <Words>1855</Words>
  <Application>Microsoft Macintosh PowerPoint</Application>
  <PresentationFormat>全屏显示(4:3)</PresentationFormat>
  <Paragraphs>332</Paragraphs>
  <Slides>26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基本</vt:lpstr>
      <vt:lpstr>Model Adaptation for Personalized Opinion Analysis</vt:lpstr>
      <vt:lpstr>Outline</vt:lpstr>
      <vt:lpstr>Sentiment Analysis</vt:lpstr>
      <vt:lpstr>Sentiment Analysis</vt:lpstr>
      <vt:lpstr>The BIG Question</vt:lpstr>
      <vt:lpstr>Related work</vt:lpstr>
      <vt:lpstr>Answer to The BIG Question</vt:lpstr>
      <vt:lpstr>Personalized  Model Adaptation</vt:lpstr>
      <vt:lpstr>Personalized  Model Adaptation</vt:lpstr>
      <vt:lpstr>Personalized  Model Adaptation</vt:lpstr>
      <vt:lpstr>Personalized  Model Adaptation</vt:lpstr>
      <vt:lpstr>Personalized  Model Adaptation</vt:lpstr>
      <vt:lpstr>Experiments and Discussion</vt:lpstr>
      <vt:lpstr>Experiments and Discussion (cont’d)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 and future WORK</vt:lpstr>
      <vt:lpstr>References</vt:lpstr>
      <vt:lpstr>THANKS!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User-Specific Sentiment Analysis Using Transfer Learning</dc:title>
  <dc:creator>Keira Zhou</dc:creator>
  <cp:lastModifiedBy>Keira Zhou</cp:lastModifiedBy>
  <cp:revision>146</cp:revision>
  <dcterms:created xsi:type="dcterms:W3CDTF">2015-04-30T17:44:33Z</dcterms:created>
  <dcterms:modified xsi:type="dcterms:W3CDTF">2015-05-02T17:53:56Z</dcterms:modified>
</cp:coreProperties>
</file>