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72" r:id="rId19"/>
    <p:sldId id="273" r:id="rId20"/>
    <p:sldId id="274" r:id="rId21"/>
    <p:sldId id="276" r:id="rId22"/>
    <p:sldId id="266" r:id="rId23"/>
    <p:sldId id="267" r:id="rId24"/>
    <p:sldId id="278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8" r:id="rId33"/>
    <p:sldId id="291" r:id="rId34"/>
    <p:sldId id="286" r:id="rId35"/>
    <p:sldId id="287" r:id="rId36"/>
    <p:sldId id="290" r:id="rId37"/>
    <p:sldId id="289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3633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68379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90802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</a:t>
            </a:r>
            <a:r>
              <a:rPr lang="en-US" dirty="0" smtClean="0"/>
              <a:t>large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training/testing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solutions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</a:t>
            </a:r>
            <a:r>
              <a:rPr lang="en-US" u="sng" dirty="0"/>
              <a:t>high </a:t>
            </a:r>
            <a:r>
              <a:rPr lang="en-US" u="sng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</a:t>
            </a:r>
            <a:r>
              <a:rPr lang="en-US" dirty="0" smtClean="0"/>
              <a:t>cannot-link</a:t>
            </a:r>
            <a:endParaRPr lang="en-US" dirty="0" smtClean="0"/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/>
                  <a:t>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conditionally independent given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05378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5407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18550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6144" y="3025763"/>
                <a:ext cx="6752554" cy="10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44" y="3025763"/>
                <a:ext cx="6752554" cy="10624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243914" y="3962952"/>
            <a:ext cx="6376086" cy="1705904"/>
            <a:chOff x="1243914" y="3962952"/>
            <a:chExt cx="6376086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36164" y="4586795"/>
                  <a:ext cx="5583836" cy="584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4586795"/>
                  <a:ext cx="5583836" cy="5848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764714" y="4145516"/>
            <a:ext cx="5319266" cy="369332"/>
            <a:chOff x="3764714" y="4102370"/>
            <a:chExt cx="5319266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764714" y="4147618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32189" y="4102370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</a:t>
            </a:r>
            <a:r>
              <a:rPr lang="en-US" dirty="0" smtClean="0">
                <a:solidFill>
                  <a:srgbClr val="FF0000"/>
                </a:solidFill>
              </a:rPr>
              <a:t>topic later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13.2 – </a:t>
            </a:r>
            <a:r>
              <a:rPr lang="en-US" dirty="0"/>
              <a:t>Naive Bayes text classification</a:t>
            </a:r>
            <a:endParaRPr lang="en-US" dirty="0" smtClean="0"/>
          </a:p>
          <a:p>
            <a:pPr lvl="2"/>
            <a:r>
              <a:rPr lang="en-US" dirty="0" smtClean="0"/>
              <a:t>13.4 – </a:t>
            </a:r>
            <a:r>
              <a:rPr lang="en-US" dirty="0"/>
              <a:t>Properties of 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Chapter 14</a:t>
            </a:r>
            <a:r>
              <a:rPr lang="en-US" dirty="0"/>
              <a:t>: Vector space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14.3 k nearest neighbor</a:t>
            </a:r>
          </a:p>
          <a:p>
            <a:pPr lvl="2"/>
            <a:r>
              <a:rPr lang="en-US" dirty="0"/>
              <a:t>14.4 Linear versus nonlinear classifiers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</a:t>
              </a:r>
              <a:r>
                <a:rPr lang="en-US" i="1" dirty="0" smtClean="0"/>
                <a:t>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545</TotalTime>
  <Words>1273</Words>
  <Application>Microsoft Office PowerPoint</Application>
  <PresentationFormat>On-screen Show (4:3)</PresentationFormat>
  <Paragraphs>488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</vt:lpstr>
      <vt:lpstr>Enhancing Naïve Bayes for text classification</vt:lpstr>
      <vt:lpstr>Enhancing Naïve Bayes for text classification</vt:lpstr>
      <vt:lpstr>Enhancing Naïve Bayes for text classification</vt:lpstr>
      <vt:lpstr>Maximum a Posterior estimator</vt:lpstr>
      <vt:lpstr>Summary of Naïve Bayes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49</cp:revision>
  <dcterms:created xsi:type="dcterms:W3CDTF">2015-03-24T19:43:13Z</dcterms:created>
  <dcterms:modified xsi:type="dcterms:W3CDTF">2015-04-02T04:21:53Z</dcterms:modified>
</cp:coreProperties>
</file>