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BF03-D9DB-4B76-B1F0-73B01AD38A7F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99" y="2535238"/>
            <a:ext cx="55626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categorical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681133" y="4001030"/>
            <a:ext cx="2878667" cy="2455333"/>
            <a:chOff x="3098800" y="3090334"/>
            <a:chExt cx="2878667" cy="245533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098800" y="5545667"/>
              <a:ext cx="28786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098800" y="3090334"/>
              <a:ext cx="0" cy="24553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6011333" y="421997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1333" y="477387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76999" y="443925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599" y="5908544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69199" y="5310651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00619" y="6045704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3952" y="5637108"/>
            <a:ext cx="137160" cy="137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know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which leads to </a:t>
                </a:r>
                <a:r>
                  <a:rPr lang="en-US" u="sng" dirty="0" smtClean="0"/>
                  <a:t>optimal</a:t>
                </a:r>
                <a:r>
                  <a:rPr lang="en-US" dirty="0" smtClean="0"/>
                  <a:t> classification result </a:t>
                </a:r>
              </a:p>
              <a:p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4.bp.blogspot.com/_pCJkSNKi5RE/Sx_XNsKUOpI/AAAAAAAAAk0/O1RNtITSnYA/s1600/bayes-decision-bound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34" y="2734205"/>
            <a:ext cx="5155142" cy="3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51</TotalTime>
  <Words>102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simple slides template</vt:lpstr>
      <vt:lpstr>Text Categorization</vt:lpstr>
      <vt:lpstr>Today’s lecture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6</cp:revision>
  <dcterms:created xsi:type="dcterms:W3CDTF">2015-01-23T03:15:03Z</dcterms:created>
  <dcterms:modified xsi:type="dcterms:W3CDTF">2015-01-23T04:06:47Z</dcterms:modified>
</cp:coreProperties>
</file>