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52"/>
  </p:normalViewPr>
  <p:slideViewPr>
    <p:cSldViewPr snapToGrid="0" snapToObjects="1">
      <p:cViewPr varScale="1">
        <p:scale>
          <a:sx n="81" d="100"/>
          <a:sy n="81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DD-E8F8-6746-BA2C-D3AE5A2BB210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2F6B-919C-7F4A-9449-2DC397A2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5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DD-E8F8-6746-BA2C-D3AE5A2BB210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2F6B-919C-7F4A-9449-2DC397A2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1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DD-E8F8-6746-BA2C-D3AE5A2BB210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2F6B-919C-7F4A-9449-2DC397A2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DD-E8F8-6746-BA2C-D3AE5A2BB210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2F6B-919C-7F4A-9449-2DC397A2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DD-E8F8-6746-BA2C-D3AE5A2BB210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2F6B-919C-7F4A-9449-2DC397A2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DD-E8F8-6746-BA2C-D3AE5A2BB210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2F6B-919C-7F4A-9449-2DC397A2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5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DD-E8F8-6746-BA2C-D3AE5A2BB210}" type="datetimeFigureOut">
              <a:rPr lang="en-US" smtClean="0"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2F6B-919C-7F4A-9449-2DC397A2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DD-E8F8-6746-BA2C-D3AE5A2BB210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2F6B-919C-7F4A-9449-2DC397A2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DD-E8F8-6746-BA2C-D3AE5A2BB210}" type="datetimeFigureOut">
              <a:rPr lang="en-US" smtClean="0"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2F6B-919C-7F4A-9449-2DC397A2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DD-E8F8-6746-BA2C-D3AE5A2BB210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2F6B-919C-7F4A-9449-2DC397A2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DD-E8F8-6746-BA2C-D3AE5A2BB210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2F6B-919C-7F4A-9449-2DC397A2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7FDD-E8F8-6746-BA2C-D3AE5A2BB210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52F6B-919C-7F4A-9449-2DC397A2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7882"/>
            <a:ext cx="9144000" cy="2387600"/>
          </a:xfrm>
        </p:spPr>
        <p:txBody>
          <a:bodyPr/>
          <a:lstStyle/>
          <a:p>
            <a:r>
              <a:rPr lang="en-US" dirty="0" smtClean="0"/>
              <a:t>Modeling Annotated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5881"/>
            <a:ext cx="9144000" cy="1655762"/>
          </a:xfrm>
        </p:spPr>
        <p:txBody>
          <a:bodyPr/>
          <a:lstStyle/>
          <a:p>
            <a:r>
              <a:rPr lang="en-US" dirty="0" smtClean="0"/>
              <a:t>David M. </a:t>
            </a:r>
            <a:r>
              <a:rPr lang="en-US" dirty="0" err="1" smtClean="0"/>
              <a:t>Blei</a:t>
            </a:r>
            <a:r>
              <a:rPr lang="en-US" dirty="0" smtClean="0"/>
              <a:t>                    Michael I. Jordan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5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241" y="1690688"/>
            <a:ext cx="7175938" cy="4351338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Target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Parameter Estimation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725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Videos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Retrieve an image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8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Modeling Annotated Data</vt:lpstr>
      <vt:lpstr>Outline</vt:lpstr>
      <vt:lpstr>Background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Annotated Data</dc:title>
  <dc:creator>Jet Cai</dc:creator>
  <cp:lastModifiedBy>Jet Cai</cp:lastModifiedBy>
  <cp:revision>7</cp:revision>
  <dcterms:created xsi:type="dcterms:W3CDTF">2016-04-24T23:37:16Z</dcterms:created>
  <dcterms:modified xsi:type="dcterms:W3CDTF">2016-04-24T23:42:58Z</dcterms:modified>
</cp:coreProperties>
</file>