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260" r:id="rId16"/>
    <p:sldId id="342" r:id="rId17"/>
    <p:sldId id="338" r:id="rId18"/>
    <p:sldId id="339" r:id="rId19"/>
    <p:sldId id="340" r:id="rId20"/>
    <p:sldId id="362" r:id="rId21"/>
    <p:sldId id="261" r:id="rId22"/>
    <p:sldId id="348" r:id="rId23"/>
    <p:sldId id="349" r:id="rId24"/>
    <p:sldId id="343" r:id="rId25"/>
    <p:sldId id="344" r:id="rId26"/>
    <p:sldId id="345" r:id="rId27"/>
    <p:sldId id="346" r:id="rId28"/>
    <p:sldId id="351" r:id="rId29"/>
    <p:sldId id="350" r:id="rId30"/>
    <p:sldId id="271" r:id="rId31"/>
    <p:sldId id="272" r:id="rId32"/>
    <p:sldId id="310" r:id="rId33"/>
    <p:sldId id="352" r:id="rId34"/>
    <p:sldId id="353" r:id="rId35"/>
    <p:sldId id="274" r:id="rId36"/>
    <p:sldId id="311" r:id="rId37"/>
    <p:sldId id="354" r:id="rId38"/>
    <p:sldId id="355" r:id="rId39"/>
    <p:sldId id="275" r:id="rId40"/>
    <p:sldId id="356" r:id="rId41"/>
    <p:sldId id="357" r:id="rId42"/>
    <p:sldId id="358" r:id="rId43"/>
    <p:sldId id="359" r:id="rId44"/>
    <p:sldId id="331" r:id="rId45"/>
    <p:sldId id="36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087" autoAdjust="0"/>
  </p:normalViewPr>
  <p:slideViewPr>
    <p:cSldViewPr>
      <p:cViewPr varScale="1">
        <p:scale>
          <a:sx n="116" d="100"/>
          <a:sy n="116" d="100"/>
        </p:scale>
        <p:origin x="149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890145504"/>
        <c:axId val="-643870912"/>
      </c:barChart>
      <c:catAx>
        <c:axId val="-8901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643870912"/>
        <c:crosses val="autoZero"/>
        <c:auto val="1"/>
        <c:lblAlgn val="ctr"/>
        <c:lblOffset val="100"/>
        <c:noMultiLvlLbl val="0"/>
      </c:catAx>
      <c:valAx>
        <c:axId val="-643870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89014550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a:t>
            </a:fld>
            <a:endParaRPr lang="en-US"/>
          </a:p>
        </p:txBody>
      </p:sp>
    </p:spTree>
    <p:extLst>
      <p:ext uri="{BB962C8B-B14F-4D97-AF65-F5344CB8AC3E}">
        <p14:creationId xmlns:p14="http://schemas.microsoft.com/office/powerpoint/2010/main" val="1643897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22</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27</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45</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emf"/><Relationship Id="rId5" Type="http://schemas.openxmlformats.org/officeDocument/2006/relationships/oleObject" Target="../embeddings/oleObject3.bin"/><Relationship Id="rId4" Type="http://schemas.openxmlformats.org/officeDocument/2006/relationships/image" Target="../media/image36.emf"/></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a:t>
            </a:fld>
            <a:endParaRPr lang="en-US"/>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16</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17</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19</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21</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24</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25</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28</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29</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30</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31</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32</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33</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34</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96"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97"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35</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37</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38</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39</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40</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45</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07"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TotalTime>
  <Words>2229</Words>
  <Application>Microsoft Office PowerPoint</Application>
  <PresentationFormat>On-screen Show (4:3)</PresentationFormat>
  <Paragraphs>548</Paragraphs>
  <Slides>45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103</cp:revision>
  <dcterms:created xsi:type="dcterms:W3CDTF">2014-08-05T02:17:53Z</dcterms:created>
  <dcterms:modified xsi:type="dcterms:W3CDTF">2016-01-30T03:29:39Z</dcterms:modified>
</cp:coreProperties>
</file>