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268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69" r:id="rId43"/>
    <p:sldId id="295" r:id="rId44"/>
    <p:sldId id="270" r:id="rId45"/>
    <p:sldId id="296" r:id="rId46"/>
    <p:sldId id="297" r:id="rId47"/>
    <p:sldId id="298" r:id="rId48"/>
    <p:sldId id="299" r:id="rId49"/>
    <p:sldId id="310" r:id="rId50"/>
    <p:sldId id="300" r:id="rId51"/>
    <p:sldId id="271" r:id="rId52"/>
    <p:sldId id="308" r:id="rId53"/>
    <p:sldId id="301" r:id="rId54"/>
    <p:sldId id="305" r:id="rId55"/>
    <p:sldId id="302" r:id="rId56"/>
    <p:sldId id="303" r:id="rId57"/>
    <p:sldId id="304" r:id="rId58"/>
    <p:sldId id="306" r:id="rId59"/>
    <p:sldId id="307" r:id="rId60"/>
    <p:sldId id="311" r:id="rId61"/>
    <p:sldId id="312" r:id="rId62"/>
    <p:sldId id="313" r:id="rId63"/>
    <p:sldId id="31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12140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pic>
        <p:nvPicPr>
          <p:cNvPr id="14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3" y="205215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608667" y="3299879"/>
            <a:ext cx="1964266" cy="908054"/>
            <a:chOff x="1608667" y="3299879"/>
            <a:chExt cx="1964266" cy="908054"/>
          </a:xfrm>
        </p:grpSpPr>
        <p:sp>
          <p:nvSpPr>
            <p:cNvPr id="16" name="TextBox 15"/>
            <p:cNvSpPr txBox="1"/>
            <p:nvPr/>
          </p:nvSpPr>
          <p:spPr>
            <a:xfrm>
              <a:off x="1608667" y="3299879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Negative class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2590800" y="3669211"/>
              <a:ext cx="541867" cy="53872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80000" y="3141133"/>
            <a:ext cx="2032000" cy="905933"/>
            <a:chOff x="5080000" y="3141133"/>
            <a:chExt cx="2032000" cy="905933"/>
          </a:xfrm>
        </p:grpSpPr>
        <p:sp>
          <p:nvSpPr>
            <p:cNvPr id="15" name="TextBox 14"/>
            <p:cNvSpPr txBox="1"/>
            <p:nvPr/>
          </p:nvSpPr>
          <p:spPr>
            <a:xfrm>
              <a:off x="5147734" y="3141133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Positive class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000" y="3510465"/>
              <a:ext cx="838200" cy="536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45000" y="3903585"/>
            <a:ext cx="1189567" cy="1817625"/>
            <a:chOff x="4445000" y="4191452"/>
            <a:chExt cx="1189567" cy="1817625"/>
          </a:xfrm>
        </p:grpSpPr>
        <p:sp>
          <p:nvSpPr>
            <p:cNvPr id="22" name="TextBox 21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445000" y="4191452"/>
              <a:ext cx="702734" cy="1632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52867" y="4123266"/>
            <a:ext cx="1118833" cy="1532650"/>
            <a:chOff x="5147734" y="4476427"/>
            <a:chExt cx="1118833" cy="1532650"/>
          </a:xfrm>
        </p:grpSpPr>
        <p:sp>
          <p:nvSpPr>
            <p:cNvPr id="28" name="TextBox 27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556600" y="4476427"/>
              <a:ext cx="709967" cy="134798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29883" y="2663372"/>
            <a:ext cx="1113984" cy="1756228"/>
            <a:chOff x="5472558" y="6506992"/>
            <a:chExt cx="1113984" cy="1756228"/>
          </a:xfrm>
        </p:grpSpPr>
        <p:sp>
          <p:nvSpPr>
            <p:cNvPr id="33" name="TextBox 32"/>
            <p:cNvSpPr txBox="1"/>
            <p:nvPr/>
          </p:nvSpPr>
          <p:spPr>
            <a:xfrm>
              <a:off x="5472558" y="6506992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933FF"/>
                  </a:solidFill>
                </a:rPr>
                <a:t>FN</a:t>
              </a:r>
              <a:endParaRPr 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9653" y="6790020"/>
              <a:ext cx="756889" cy="147320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00962" y="4023267"/>
            <a:ext cx="1979571" cy="377015"/>
            <a:chOff x="4019517" y="6412899"/>
            <a:chExt cx="1979571" cy="377015"/>
          </a:xfrm>
        </p:grpSpPr>
        <p:sp>
          <p:nvSpPr>
            <p:cNvPr id="38" name="TextBox 37"/>
            <p:cNvSpPr txBox="1"/>
            <p:nvPr/>
          </p:nvSpPr>
          <p:spPr>
            <a:xfrm>
              <a:off x="5512255" y="6412899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99"/>
                  </a:solidFill>
                </a:rPr>
                <a:t>FP</a:t>
              </a:r>
              <a:endParaRPr lang="en-US" dirty="0">
                <a:solidFill>
                  <a:srgbClr val="FF3399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019517" y="6605142"/>
              <a:ext cx="1517600" cy="18477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909215" y="1761066"/>
            <a:ext cx="0" cy="396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42654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41692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61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816601" cy="2830825"/>
            <a:chOff x="914400" y="1285875"/>
            <a:chExt cx="5816601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905000" y="1295400"/>
              <a:ext cx="13192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429000" y="1296988"/>
              <a:ext cx="13081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684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794</TotalTime>
  <Words>2586</Words>
  <Application>Microsoft Office PowerPoint</Application>
  <PresentationFormat>On-screen Show (4:3)</PresentationFormat>
  <Paragraphs>796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75</cp:revision>
  <dcterms:created xsi:type="dcterms:W3CDTF">2015-01-23T03:15:03Z</dcterms:created>
  <dcterms:modified xsi:type="dcterms:W3CDTF">2015-03-19T03:33:11Z</dcterms:modified>
</cp:coreProperties>
</file>