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95" r:id="rId28"/>
    <p:sldId id="288" r:id="rId29"/>
    <p:sldId id="297" r:id="rId30"/>
    <p:sldId id="290" r:id="rId31"/>
    <p:sldId id="298" r:id="rId32"/>
    <p:sldId id="289" r:id="rId33"/>
    <p:sldId id="285" r:id="rId34"/>
    <p:sldId id="294" r:id="rId35"/>
    <p:sldId id="293" r:id="rId36"/>
    <p:sldId id="296" r:id="rId37"/>
    <p:sldId id="282" r:id="rId38"/>
    <p:sldId id="283" r:id="rId39"/>
    <p:sldId id="284" r:id="rId40"/>
    <p:sldId id="286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11" Type="http://schemas.openxmlformats.org/officeDocument/2006/relationships/image" Target="../media/image430.png"/><Relationship Id="rId5" Type="http://schemas.openxmlformats.org/officeDocument/2006/relationships/image" Target="../media/image34.png"/><Relationship Id="rId10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4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0.png"/><Relationship Id="rId4" Type="http://schemas.openxmlformats.org/officeDocument/2006/relationships/image" Target="../media/image33.png"/><Relationship Id="rId9" Type="http://schemas.openxmlformats.org/officeDocument/2006/relationships/image" Target="../media/image4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94" y="3863183"/>
            <a:ext cx="4716211" cy="278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Lexical, syntactic, semantic divergences</a:t>
            </a:r>
          </a:p>
          <a:p>
            <a:r>
              <a:rPr lang="en-US" dirty="0" err="1"/>
              <a:t>Vauquois</a:t>
            </a:r>
            <a:r>
              <a:rPr lang="en-US" dirty="0"/>
              <a:t> </a:t>
            </a:r>
            <a:r>
              <a:rPr lang="en-US" dirty="0" smtClean="0"/>
              <a:t>triangle</a:t>
            </a:r>
          </a:p>
          <a:p>
            <a:pPr lvl="1"/>
            <a:r>
              <a:rPr lang="en-US" dirty="0" smtClean="0"/>
              <a:t>Ideal procedure for translation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statistical machine translation</a:t>
            </a:r>
            <a:endParaRPr lang="en-US" altLang="en-US" baseline="30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Source-channel framework </a:t>
            </a:r>
            <a:r>
              <a:rPr lang="en-US" dirty="0" smtClean="0"/>
              <a:t>in signal processing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4176" y="289742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114376" y="289742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24576" y="289742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71976" y="289742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019376" y="289742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38776" y="320381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885776" y="2745025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428576" y="320222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409776" y="320222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5009976" y="321079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77547" y="3476369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47" y="3476369"/>
                <a:ext cx="2076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134500" y="3863548"/>
                <a:ext cx="9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00" y="3863548"/>
                <a:ext cx="9798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969" t="-2222" r="-80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342238" y="352579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38" y="3525796"/>
                <a:ext cx="19800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671752" y="3871785"/>
                <a:ext cx="1290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52" y="3871785"/>
                <a:ext cx="1290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74" t="-4348" r="-613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030995" y="3517558"/>
                <a:ext cx="261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995" y="3517558"/>
                <a:ext cx="26129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5581" t="-4444" r="-255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georgemdallas.files.wordpress.com/2014/05/wavelets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9" y="4176585"/>
            <a:ext cx="4516852" cy="22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statistical machine translation</a:t>
            </a:r>
            <a:endParaRPr lang="en-US" altLang="en-US" baseline="30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Source-channel framework for translation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06218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06218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06218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06218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06218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36856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3747979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457732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442386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45773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2909780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3960577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36698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36698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375547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369154"/>
            <a:ext cx="2481943" cy="832840"/>
            <a:chOff x="2495081" y="4758619"/>
            <a:chExt cx="2481943" cy="832840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8619"/>
              <a:ext cx="54429" cy="4327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203592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3842496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261090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3865484"/>
            <a:ext cx="1798410" cy="1362262"/>
            <a:chOff x="7020518" y="4254949"/>
            <a:chExt cx="1798410" cy="1362262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07880" y="4254949"/>
              <a:ext cx="443985" cy="8522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66044" y="5166578"/>
            <a:ext cx="6185821" cy="1045407"/>
            <a:chOff x="1566044" y="5556043"/>
            <a:chExt cx="6185821" cy="1045407"/>
          </a:xfrm>
        </p:grpSpPr>
        <p:sp>
          <p:nvSpPr>
            <p:cNvPr id="14" name="TextBox 13"/>
            <p:cNvSpPr txBox="1"/>
            <p:nvPr/>
          </p:nvSpPr>
          <p:spPr>
            <a:xfrm>
              <a:off x="2026010" y="5893564"/>
              <a:ext cx="5725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Naturally decompose into two sub-problems;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Independence assumptions can be introduced.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  <a:endCxn id="36" idx="2"/>
            </p:cNvCxnSpPr>
            <p:nvPr/>
          </p:nvCxnSpPr>
          <p:spPr>
            <a:xfrm flipH="1" flipV="1">
              <a:off x="1566044" y="5623463"/>
              <a:ext cx="459966" cy="624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293032" y="5556043"/>
              <a:ext cx="109162" cy="379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1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statistical machine translation</a:t>
            </a:r>
            <a:endParaRPr lang="en-US" altLang="en-US" baseline="30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Source-channel framework for translation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06218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06218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06218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06218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06218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36856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3747979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457732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442386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457732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2909780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3960577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36698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36698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375547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369154"/>
            <a:ext cx="2481943" cy="832840"/>
            <a:chOff x="2495081" y="4758619"/>
            <a:chExt cx="2481943" cy="832840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8619"/>
              <a:ext cx="54429" cy="4327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203592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3842496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261090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3865484"/>
            <a:ext cx="1798410" cy="1362262"/>
            <a:chOff x="7020518" y="4254949"/>
            <a:chExt cx="1798410" cy="1362262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07880" y="4254949"/>
              <a:ext cx="443985" cy="8522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18982" y="5231027"/>
            <a:ext cx="257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How to </a:t>
            </a:r>
            <a:r>
              <a:rPr lang="en-US" i="1" dirty="0"/>
              <a:t>d</a:t>
            </a:r>
            <a:r>
              <a:rPr lang="en-US" i="1" dirty="0" smtClean="0"/>
              <a:t>efine inverse operation in a probabilistic model?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813217" y="5511115"/>
                <a:ext cx="156587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17" y="5511115"/>
                <a:ext cx="1565878" cy="312650"/>
              </a:xfrm>
              <a:prstGeom prst="rect">
                <a:avLst/>
              </a:prstGeom>
              <a:blipFill rotWithShape="0">
                <a:blip r:embed="rId4"/>
                <a:stretch>
                  <a:fillRect l="-5058" r="-3113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559490" y="5490216"/>
                <a:ext cx="4156138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90" y="5490216"/>
                <a:ext cx="4156138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</a:t>
            </a:r>
            <a:r>
              <a:rPr lang="en-US" dirty="0" smtClean="0"/>
              <a:t>statistical machine </a:t>
            </a:r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77789"/>
            <a:ext cx="8636516" cy="45707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143001" y="1448518"/>
            <a:ext cx="7476067" cy="3479877"/>
            <a:chOff x="1143001" y="1448518"/>
            <a:chExt cx="7476067" cy="34798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1448518"/>
              <a:ext cx="7476067" cy="30896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5867" y="4214020"/>
              <a:ext cx="1083734" cy="714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500" y="4214020"/>
              <a:ext cx="1045900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4617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1" cy="2946400"/>
            <a:chOff x="8310641" y="2052879"/>
            <a:chExt cx="622501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931442" y="3295087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1269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5227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72447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56437"/>
              </p:ext>
            </p:extLst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translation in the source and target 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818</TotalTime>
  <Words>2074</Words>
  <Application>Microsoft Office PowerPoint</Application>
  <PresentationFormat>On-screen Show (4:3)</PresentationFormat>
  <Paragraphs>823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Recap: machine translation</vt:lpstr>
      <vt:lpstr>Recap: statistical machine translation</vt:lpstr>
      <vt:lpstr>Recap: statistical machine translation</vt:lpstr>
      <vt:lpstr>Recap: statistical machine translation</vt:lpstr>
      <vt:lpstr>Recap: statistical machine translation</vt:lpstr>
      <vt:lpstr> Generative process in Model 1</vt:lpstr>
      <vt:lpstr> Decoding process in Model 1</vt:lpstr>
      <vt:lpstr> Decoding process in Model 1</vt:lpstr>
      <vt:lpstr>Decoding process in Model 1</vt:lpstr>
      <vt:lpstr>Estimation of translation probability 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55</cp:revision>
  <dcterms:created xsi:type="dcterms:W3CDTF">2015-01-01T17:17:02Z</dcterms:created>
  <dcterms:modified xsi:type="dcterms:W3CDTF">2015-03-05T04:05:19Z</dcterms:modified>
</cp:coreProperties>
</file>