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5"/>
  </p:notesMasterIdLst>
  <p:sldIdLst>
    <p:sldId id="256" r:id="rId2"/>
    <p:sldId id="257" r:id="rId3"/>
    <p:sldId id="315" r:id="rId4"/>
    <p:sldId id="258" r:id="rId5"/>
    <p:sldId id="259" r:id="rId6"/>
    <p:sldId id="261" r:id="rId7"/>
    <p:sldId id="263" r:id="rId8"/>
    <p:sldId id="262" r:id="rId9"/>
    <p:sldId id="260" r:id="rId10"/>
    <p:sldId id="309" r:id="rId11"/>
    <p:sldId id="316" r:id="rId12"/>
    <p:sldId id="317" r:id="rId13"/>
    <p:sldId id="264" r:id="rId14"/>
    <p:sldId id="265" r:id="rId15"/>
    <p:sldId id="272" r:id="rId16"/>
    <p:sldId id="266" r:id="rId17"/>
    <p:sldId id="274" r:id="rId18"/>
    <p:sldId id="273" r:id="rId19"/>
    <p:sldId id="318" r:id="rId20"/>
    <p:sldId id="267" r:id="rId21"/>
    <p:sldId id="268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69" r:id="rId43"/>
    <p:sldId id="295" r:id="rId44"/>
    <p:sldId id="270" r:id="rId45"/>
    <p:sldId id="296" r:id="rId46"/>
    <p:sldId id="297" r:id="rId47"/>
    <p:sldId id="298" r:id="rId48"/>
    <p:sldId id="299" r:id="rId49"/>
    <p:sldId id="310" r:id="rId50"/>
    <p:sldId id="300" r:id="rId51"/>
    <p:sldId id="271" r:id="rId52"/>
    <p:sldId id="308" r:id="rId53"/>
    <p:sldId id="301" r:id="rId54"/>
    <p:sldId id="305" r:id="rId55"/>
    <p:sldId id="302" r:id="rId56"/>
    <p:sldId id="303" r:id="rId57"/>
    <p:sldId id="304" r:id="rId58"/>
    <p:sldId id="306" r:id="rId59"/>
    <p:sldId id="307" r:id="rId60"/>
    <p:sldId id="311" r:id="rId61"/>
    <p:sldId id="312" r:id="rId62"/>
    <p:sldId id="313" r:id="rId63"/>
    <p:sldId id="314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CC66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8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26267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545556" y="5391470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1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5121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3073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15" y="486033"/>
            <a:ext cx="3410667" cy="2108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982097" y="4174065"/>
            <a:ext cx="4703806" cy="369332"/>
            <a:chOff x="-49427" y="4890757"/>
            <a:chExt cx="4703806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-49427" y="4926227"/>
              <a:ext cx="757881" cy="1491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40908" y="4975654"/>
            <a:ext cx="4794421" cy="383286"/>
            <a:chOff x="3130379" y="4843849"/>
            <a:chExt cx="4794421" cy="3832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130379" y="4843849"/>
              <a:ext cx="755321" cy="17439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be always </a:t>
                </a:r>
                <a:r>
                  <a:rPr lang="en-US" sz="2000" i="1" u="sng" dirty="0" smtClean="0"/>
                  <a:t>equal</a:t>
                </a:r>
                <a:r>
                  <a:rPr lang="en-US" sz="2000" i="1" dirty="0" smtClean="0"/>
                  <a:t>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?</a:t>
                </a:r>
                <a:endParaRPr lang="en-US" sz="2000" i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280" t="-5172" r="-23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4735" y="2991730"/>
            <a:ext cx="2895600" cy="1313597"/>
            <a:chOff x="94735" y="2991730"/>
            <a:chExt cx="2895600" cy="13135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i="1" dirty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0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273644" y="3253944"/>
              <a:ext cx="716691" cy="2059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248930" y="3987111"/>
              <a:ext cx="543697" cy="172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61472" y="2477068"/>
            <a:ext cx="3921210" cy="768638"/>
            <a:chOff x="321277" y="4890757"/>
            <a:chExt cx="3921210" cy="7686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" t="-8197" r="-3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321277" y="5075423"/>
              <a:ext cx="387178" cy="5839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4995" y="3292611"/>
            <a:ext cx="3896497" cy="743927"/>
            <a:chOff x="3525795" y="4857803"/>
            <a:chExt cx="3896497" cy="7439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84" t="-8197" r="-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525795" y="5018245"/>
              <a:ext cx="359906" cy="58348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210" y="403655"/>
            <a:ext cx="3410667" cy="210888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143631" y="123567"/>
            <a:ext cx="2710249" cy="626076"/>
            <a:chOff x="4143631" y="123567"/>
            <a:chExt cx="2710249" cy="626076"/>
          </a:xfrm>
        </p:grpSpPr>
        <p:sp>
          <p:nvSpPr>
            <p:cNvPr id="35" name="TextBox 34"/>
            <p:cNvSpPr txBox="1"/>
            <p:nvPr/>
          </p:nvSpPr>
          <p:spPr>
            <a:xfrm>
              <a:off x="4143631" y="123567"/>
              <a:ext cx="271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Will this still be optimal?</a:t>
              </a:r>
              <a:endParaRPr lang="en-US" i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64195" y="469557"/>
              <a:ext cx="807308" cy="280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15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51331" y="2239464"/>
            <a:ext cx="367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assuming similar items have similar class labels!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17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i.i.d</a:t>
            </a:r>
            <a:r>
              <a:rPr lang="en-US" sz="2400" b="1" i="1" dirty="0" smtClean="0">
                <a:solidFill>
                  <a:srgbClr val="FF0000"/>
                </a:solidFill>
              </a:rPr>
              <a:t>. assumption!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197835" cy="923330"/>
            <a:chOff x="3715505" y="5229012"/>
            <a:chExt cx="5197835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5" y="5229012"/>
              <a:ext cx="417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</a:t>
              </a:r>
              <a:r>
                <a:rPr lang="en-US" dirty="0" smtClean="0"/>
                <a:t>documents? </a:t>
              </a:r>
              <a:endParaRPr lang="en-US" dirty="0" smtClean="0"/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many review documents do we have </a:t>
            </a:r>
            <a:r>
              <a:rPr lang="en-US" dirty="0" smtClean="0"/>
              <a:t>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11836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riskier to 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safer to remove 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</a:t>
            </a:r>
            <a:r>
              <a:rPr lang="en-US" altLang="en-US" dirty="0" smtClean="0"/>
              <a:t>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486400"/>
            <a:ext cx="3116263" cy="757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12140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7643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66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political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000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sports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8775" y="4421981"/>
            <a:ext cx="240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84336" y="4050241"/>
            <a:ext cx="4254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8527" y="4162160"/>
            <a:ext cx="96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39490" y="5559954"/>
            <a:ext cx="51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2625" y="5060156"/>
            <a:ext cx="7715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6887" y="5174456"/>
            <a:ext cx="609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264" y="4702036"/>
            <a:ext cx="202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Spam=</a:t>
            </a:r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/False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pic>
        <p:nvPicPr>
          <p:cNvPr id="14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33" y="2052150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608667" y="3299879"/>
            <a:ext cx="1964266" cy="908054"/>
            <a:chOff x="1608667" y="3299879"/>
            <a:chExt cx="1964266" cy="908054"/>
          </a:xfrm>
        </p:grpSpPr>
        <p:sp>
          <p:nvSpPr>
            <p:cNvPr id="16" name="TextBox 15"/>
            <p:cNvSpPr txBox="1"/>
            <p:nvPr/>
          </p:nvSpPr>
          <p:spPr>
            <a:xfrm>
              <a:off x="1608667" y="3299879"/>
              <a:ext cx="196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Negative class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>
              <a:off x="2590800" y="3669211"/>
              <a:ext cx="541867" cy="53872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080000" y="3141133"/>
            <a:ext cx="2032000" cy="905933"/>
            <a:chOff x="5080000" y="3141133"/>
            <a:chExt cx="2032000" cy="905933"/>
          </a:xfrm>
        </p:grpSpPr>
        <p:sp>
          <p:nvSpPr>
            <p:cNvPr id="15" name="TextBox 14"/>
            <p:cNvSpPr txBox="1"/>
            <p:nvPr/>
          </p:nvSpPr>
          <p:spPr>
            <a:xfrm>
              <a:off x="5147734" y="3141133"/>
              <a:ext cx="196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Positive class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5080000" y="3510465"/>
              <a:ext cx="838200" cy="536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45000" y="3903585"/>
            <a:ext cx="1189567" cy="1817625"/>
            <a:chOff x="4445000" y="4191452"/>
            <a:chExt cx="1189567" cy="1817625"/>
          </a:xfrm>
        </p:grpSpPr>
        <p:sp>
          <p:nvSpPr>
            <p:cNvPr id="22" name="TextBox 21"/>
            <p:cNvSpPr txBox="1"/>
            <p:nvPr/>
          </p:nvSpPr>
          <p:spPr>
            <a:xfrm>
              <a:off x="5147734" y="5639745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4445000" y="4191452"/>
              <a:ext cx="702734" cy="1632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52867" y="4123266"/>
            <a:ext cx="1118833" cy="1532650"/>
            <a:chOff x="5147734" y="4476427"/>
            <a:chExt cx="1118833" cy="1532650"/>
          </a:xfrm>
        </p:grpSpPr>
        <p:sp>
          <p:nvSpPr>
            <p:cNvPr id="28" name="TextBox 27"/>
            <p:cNvSpPr txBox="1"/>
            <p:nvPr/>
          </p:nvSpPr>
          <p:spPr>
            <a:xfrm>
              <a:off x="5147734" y="5639745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556600" y="4476427"/>
              <a:ext cx="709967" cy="134798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29883" y="2663372"/>
            <a:ext cx="1113984" cy="1756228"/>
            <a:chOff x="5472558" y="6506992"/>
            <a:chExt cx="1113984" cy="1756228"/>
          </a:xfrm>
        </p:grpSpPr>
        <p:sp>
          <p:nvSpPr>
            <p:cNvPr id="33" name="TextBox 32"/>
            <p:cNvSpPr txBox="1"/>
            <p:nvPr/>
          </p:nvSpPr>
          <p:spPr>
            <a:xfrm>
              <a:off x="5472558" y="6506992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9933FF"/>
                  </a:solidFill>
                </a:rPr>
                <a:t>FN</a:t>
              </a:r>
              <a:endParaRPr 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829653" y="6790020"/>
              <a:ext cx="756889" cy="1473200"/>
            </a:xfrm>
            <a:prstGeom prst="straightConnector1">
              <a:avLst/>
            </a:prstGeom>
            <a:ln w="19050">
              <a:solidFill>
                <a:srgbClr val="99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200962" y="4023267"/>
            <a:ext cx="1979571" cy="377015"/>
            <a:chOff x="4019517" y="6412899"/>
            <a:chExt cx="1979571" cy="377015"/>
          </a:xfrm>
        </p:grpSpPr>
        <p:sp>
          <p:nvSpPr>
            <p:cNvPr id="38" name="TextBox 37"/>
            <p:cNvSpPr txBox="1"/>
            <p:nvPr/>
          </p:nvSpPr>
          <p:spPr>
            <a:xfrm>
              <a:off x="5512255" y="6412899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3399"/>
                  </a:solidFill>
                </a:rPr>
                <a:t>FP</a:t>
              </a:r>
              <a:endParaRPr lang="en-US" dirty="0">
                <a:solidFill>
                  <a:srgbClr val="FF3399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019517" y="6605142"/>
              <a:ext cx="1517600" cy="184772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3909215" y="1761066"/>
            <a:ext cx="0" cy="3960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relevant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58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03312"/>
              </p:ext>
            </p:extLst>
          </p:nvPr>
        </p:nvGraphicFramePr>
        <p:xfrm>
          <a:off x="4820256" y="4971923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negative;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73791" y="2519891"/>
            <a:ext cx="664634" cy="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0354" y="3158095"/>
            <a:ext cx="98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5350" y="3672445"/>
            <a:ext cx="542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950" y="4705907"/>
            <a:ext cx="130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012" y="4834495"/>
            <a:ext cx="1014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77482" y="5358370"/>
            <a:ext cx="1680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79947" y="5349402"/>
            <a:ext cx="492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42654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Algorithm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41692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Algorithm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is a 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61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validation, different classifiers are applied onto the same train/test separation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62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testing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816601" cy="2830825"/>
            <a:chOff x="914400" y="1285875"/>
            <a:chExt cx="5816601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905000" y="1295400"/>
              <a:ext cx="1319213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429000" y="1296988"/>
              <a:ext cx="1308100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684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t-test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question: how to find such a mapping?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04934" y="2252954"/>
            <a:ext cx="2235200" cy="369332"/>
            <a:chOff x="5181600" y="2658533"/>
            <a:chExt cx="22352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5181600" y="2843199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13401" y="3244334"/>
            <a:ext cx="2235200" cy="369332"/>
            <a:chOff x="5181600" y="3716866"/>
            <a:chExt cx="22352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negative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181600" y="3901532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743</TotalTime>
  <Words>2586</Words>
  <Application>Microsoft Office PowerPoint</Application>
  <PresentationFormat>On-screen Show (4:3)</PresentationFormat>
  <Paragraphs>796</Paragraphs>
  <Slides>63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Gill Sans MT</vt:lpstr>
      <vt:lpstr>ＭＳ Ｐゴシック</vt:lpstr>
      <vt:lpstr>宋体</vt:lpstr>
      <vt:lpstr>Arial</vt:lpstr>
      <vt:lpstr>Calibri</vt:lpstr>
      <vt:lpstr>Cambria Math</vt:lpstr>
      <vt:lpstr>Symbol</vt:lpstr>
      <vt:lpstr>Times New Roman</vt:lpstr>
      <vt:lpstr>simple slides template</vt:lpstr>
      <vt:lpstr>Text Categorization</vt:lpstr>
      <vt:lpstr>Today’s lecture</vt:lpstr>
      <vt:lpstr>Text mining in general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Bayes risk</vt:lpstr>
      <vt:lpstr>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Generative V.S. discriminative models</vt:lpstr>
      <vt:lpstr>General steps for text categorization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Paired t-test</vt:lpstr>
      <vt:lpstr>Statistical significance testing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73</cp:revision>
  <dcterms:created xsi:type="dcterms:W3CDTF">2015-01-23T03:15:03Z</dcterms:created>
  <dcterms:modified xsi:type="dcterms:W3CDTF">2015-03-05T04:24:01Z</dcterms:modified>
</cp:coreProperties>
</file>