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89" r:id="rId20"/>
    <p:sldId id="287" r:id="rId21"/>
    <p:sldId id="288" r:id="rId22"/>
    <p:sldId id="275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F73C-47D0-408A-A316-4F128BDA93A6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2CC0-F4A6-4099-AC4A-BA2AE6F1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dirty="0" smtClean="0"/>
              <a:t>state </a:t>
            </a:r>
            <a:r>
              <a:rPr lang="en-US" altLang="en-US" dirty="0"/>
              <a:t>of the </a:t>
            </a:r>
            <a:r>
              <a:rPr lang="en-US" altLang="en-US" dirty="0" smtClean="0"/>
              <a:t>art </a:t>
            </a:r>
            <a:endParaRPr lang="en-US" alt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6" y="4284662"/>
            <a:ext cx="6076950" cy="2219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inverse </a:t>
            </a:r>
            <a:r>
              <a:rPr lang="en-US" dirty="0"/>
              <a:t>of </a:t>
            </a:r>
            <a:r>
              <a:rPr lang="en-US" dirty="0" smtClean="0"/>
              <a:t>the likelihood of </a:t>
            </a:r>
            <a:r>
              <a:rPr lang="en-US" dirty="0"/>
              <a:t>the test set </a:t>
            </a:r>
            <a:r>
              <a:rPr lang="en-US" dirty="0" smtClean="0"/>
              <a:t>as </a:t>
            </a:r>
            <a:r>
              <a:rPr lang="en-US" dirty="0"/>
              <a:t>assigned by the language </a:t>
            </a:r>
            <a:r>
              <a:rPr lang="en-US" dirty="0" smtClean="0"/>
              <a:t>model, </a:t>
            </a:r>
            <a:r>
              <a:rPr lang="en-US" dirty="0"/>
              <a:t>normalized by the number of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682" y="3200400"/>
                <a:ext cx="470051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82" y="3200400"/>
                <a:ext cx="4700518" cy="8183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86400" y="424895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N-gram language 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76800" y="4018766"/>
            <a:ext cx="609600" cy="400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NLP </a:t>
            </a:r>
            <a:r>
              <a:rPr lang="en-US" altLang="en-US" dirty="0"/>
              <a:t>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</a:t>
            </a:r>
            <a:r>
              <a:rPr lang="en-US" dirty="0" smtClean="0"/>
              <a:t>records?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NLP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</a:t>
            </a:r>
            <a:r>
              <a:rPr lang="en-US" altLang="en-US" sz="2800" dirty="0" smtClean="0"/>
              <a:t>auto </a:t>
            </a:r>
            <a:r>
              <a:rPr lang="en-US" altLang="en-US" sz="2800" dirty="0"/>
              <a:t>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</a:t>
            </a:r>
            <a:r>
              <a:rPr lang="en-US" altLang="en-US" sz="2400" dirty="0" smtClean="0"/>
              <a:t>clustering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Topic modeling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Question answering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</a:t>
            </a:r>
            <a:r>
              <a:rPr lang="en-US" altLang="en-US" sz="3600" dirty="0" smtClean="0"/>
              <a:t>text mining</a:t>
            </a:r>
            <a:endParaRPr lang="en-US" altLang="en-US" sz="3600" dirty="0"/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</a:t>
            </a:r>
            <a:r>
              <a:rPr lang="en-US" altLang="en-US" sz="2800" dirty="0" smtClean="0"/>
              <a:t>text mining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</a:t>
            </a:r>
            <a:r>
              <a:rPr lang="en-US" altLang="en-US" sz="2800" dirty="0" smtClean="0"/>
              <a:t>text mining?</a:t>
            </a:r>
            <a:endParaRPr lang="en-US" altLang="en-US" sz="2800" dirty="0"/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much </a:t>
            </a:r>
            <a:r>
              <a:rPr lang="en-US" altLang="en-US" dirty="0"/>
              <a:t>NLP is </a:t>
            </a:r>
            <a:r>
              <a:rPr lang="en-US" altLang="en-US" dirty="0" smtClean="0"/>
              <a:t>really needed</a:t>
            </a:r>
            <a:r>
              <a:rPr lang="en-US" altLang="en-US" dirty="0"/>
              <a:t>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20603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latin typeface="Arial" panose="020B0604020202020204" pitchFamily="34" charset="0"/>
              </a:rPr>
              <a:t>Topic modeling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28</a:t>
            </a:fld>
            <a:endParaRPr 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57199" y="2013552"/>
            <a:ext cx="2734733" cy="216051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0593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simple 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05933" y="1958975"/>
            <a:ext cx="7332133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</a:t>
            </a:r>
            <a:r>
              <a:rPr lang="en-US" altLang="en-US" sz="3600" dirty="0" smtClean="0">
                <a:solidFill>
                  <a:srgbClr val="FF0000"/>
                </a:solidFill>
              </a:rPr>
              <a:t>the most </a:t>
            </a:r>
            <a:r>
              <a:rPr lang="en-US" altLang="en-US" sz="3600" dirty="0">
                <a:solidFill>
                  <a:srgbClr val="FF0000"/>
                </a:solidFill>
              </a:rPr>
              <a:t>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levels of </a:t>
            </a:r>
            <a:r>
              <a:rPr lang="en-US" dirty="0" smtClean="0"/>
              <a:t>NLP</a:t>
            </a:r>
            <a:endParaRPr lang="en-US" dirty="0" smtClean="0"/>
          </a:p>
          <a:p>
            <a:r>
              <a:rPr lang="en-US" dirty="0" smtClean="0"/>
              <a:t>Challenges </a:t>
            </a:r>
            <a:r>
              <a:rPr lang="en-US" dirty="0" smtClean="0"/>
              <a:t>in NLP</a:t>
            </a:r>
          </a:p>
          <a:p>
            <a:r>
              <a:rPr lang="en-US" dirty="0" smtClean="0"/>
              <a:t>NLP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63600" y="3676121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history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252074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rgbClr val="CC0000"/>
                </a:solidFill>
              </a:rPr>
              <a:t>Statistical </a:t>
            </a:r>
            <a:r>
              <a:rPr lang="en-US" altLang="en-US" b="1" i="0" dirty="0">
                <a:solidFill>
                  <a:srgbClr val="CC0000"/>
                </a:solidFill>
              </a:rPr>
              <a:t>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799</TotalTime>
  <Words>1616</Words>
  <Application>Microsoft Office PowerPoint</Application>
  <PresentationFormat>On-screen Show (4:3)</PresentationFormat>
  <Paragraphs>402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Adobe Caslon Pro Bold</vt:lpstr>
      <vt:lpstr>宋体</vt:lpstr>
      <vt:lpstr>Arial</vt:lpstr>
      <vt:lpstr>Calibri</vt:lpstr>
      <vt:lpstr>Cambria Math</vt:lpstr>
      <vt:lpstr>simple slides template</vt:lpstr>
      <vt:lpstr>Photo Editor Photo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Recap: perplexity</vt:lpstr>
      <vt:lpstr>Recap: an example of NLP</vt:lpstr>
      <vt:lpstr>Recap: NLP is difficult!!!!!!!</vt:lpstr>
      <vt:lpstr>Syntactic parsing</vt:lpstr>
      <vt:lpstr>Relation extraction</vt:lpstr>
      <vt:lpstr>Logic inference</vt:lpstr>
      <vt:lpstr>Towards understanding of text</vt:lpstr>
      <vt:lpstr>Major NLP applications</vt:lpstr>
      <vt:lpstr>NLP &amp; text mining</vt:lpstr>
      <vt:lpstr>How much NLP is really needed?</vt:lpstr>
      <vt:lpstr>So, what NLP techniques are the most useful for text mining?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hongning wang</cp:lastModifiedBy>
  <cp:revision>34</cp:revision>
  <dcterms:created xsi:type="dcterms:W3CDTF">2014-12-30T02:14:05Z</dcterms:created>
  <dcterms:modified xsi:type="dcterms:W3CDTF">2016-02-17T21:45:35Z</dcterms:modified>
</cp:coreProperties>
</file>