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1" r:id="rId18"/>
    <p:sldId id="272" r:id="rId19"/>
    <p:sldId id="301" r:id="rId20"/>
    <p:sldId id="273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9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</a:t>
                </a:r>
                <a:r>
                  <a:rPr lang="en-US" b="1" dirty="0"/>
                  <a:t>given</a:t>
                </a:r>
                <a:r>
                  <a:rPr lang="en-US" dirty="0"/>
                  <a:t>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2" y="4914268"/>
            <a:ext cx="37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</a:t>
            </a:r>
            <a:r>
              <a:rPr lang="en-US" b="1" dirty="0" smtClean="0">
                <a:solidFill>
                  <a:srgbClr val="FF0000"/>
                </a:solidFill>
              </a:rPr>
              <a:t>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8582" y="4852988"/>
            <a:ext cx="374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</a:t>
            </a:r>
            <a:r>
              <a:rPr lang="en-US" b="1" dirty="0" smtClean="0">
                <a:solidFill>
                  <a:srgbClr val="FF0000"/>
                </a:solidFill>
              </a:rPr>
              <a:t>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</a:t>
            </a:r>
            <a:r>
              <a:rPr lang="en-US" dirty="0" smtClean="0"/>
              <a:t>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4674" y="5160156"/>
            <a:ext cx="373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</a:t>
            </a:r>
            <a:r>
              <a:rPr lang="en-US" b="1" dirty="0" smtClean="0">
                <a:solidFill>
                  <a:srgbClr val="FF0000"/>
                </a:solidFill>
              </a:rPr>
              <a:t>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baseline="-25000" dirty="0" smtClean="0"/>
              <a:t>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800" y="2891074"/>
            <a:ext cx="3369733" cy="1070866"/>
            <a:chOff x="4114800" y="2891074"/>
            <a:chExt cx="3369733" cy="107086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706859" y="3388451"/>
              <a:ext cx="557869" cy="5734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14800" y="2891074"/>
              <a:ext cx="3369733" cy="4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804</TotalTime>
  <Words>1684</Words>
  <Application>Microsoft Office PowerPoint</Application>
  <PresentationFormat>On-screen Show (4:3)</PresentationFormat>
  <Paragraphs>519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71</cp:revision>
  <dcterms:created xsi:type="dcterms:W3CDTF">2014-12-30T20:09:51Z</dcterms:created>
  <dcterms:modified xsi:type="dcterms:W3CDTF">2016-02-17T21:45:10Z</dcterms:modified>
</cp:coreProperties>
</file>