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309" r:id="rId10"/>
    <p:sldId id="264" r:id="rId11"/>
    <p:sldId id="265" r:id="rId12"/>
    <p:sldId id="272" r:id="rId13"/>
    <p:sldId id="266" r:id="rId14"/>
    <p:sldId id="274" r:id="rId15"/>
    <p:sldId id="273" r:id="rId16"/>
    <p:sldId id="267" r:id="rId17"/>
    <p:sldId id="268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69" r:id="rId39"/>
    <p:sldId id="295" r:id="rId40"/>
    <p:sldId id="270" r:id="rId41"/>
    <p:sldId id="296" r:id="rId42"/>
    <p:sldId id="297" r:id="rId43"/>
    <p:sldId id="298" r:id="rId44"/>
    <p:sldId id="299" r:id="rId45"/>
    <p:sldId id="310" r:id="rId46"/>
    <p:sldId id="300" r:id="rId47"/>
    <p:sldId id="271" r:id="rId48"/>
    <p:sldId id="308" r:id="rId49"/>
    <p:sldId id="301" r:id="rId50"/>
    <p:sldId id="305" r:id="rId51"/>
    <p:sldId id="302" r:id="rId52"/>
    <p:sldId id="303" r:id="rId53"/>
    <p:sldId id="304" r:id="rId54"/>
    <p:sldId id="306" r:id="rId55"/>
    <p:sldId id="307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FF"/>
    <a:srgbClr val="9933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54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135466" y="3532592"/>
                <a:ext cx="8906934" cy="895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6" y="3532592"/>
                <a:ext cx="8906934" cy="89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96" y="252393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531533" y="4284133"/>
            <a:ext cx="2040467" cy="882251"/>
            <a:chOff x="2531533" y="4284133"/>
            <a:chExt cx="2040467" cy="882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88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2937933" y="4284133"/>
              <a:ext cx="613834" cy="2359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419196" y="4279816"/>
            <a:ext cx="2040467" cy="886567"/>
            <a:chOff x="5419196" y="4279816"/>
            <a:chExt cx="2040467" cy="886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687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5825595" y="4279816"/>
              <a:ext cx="613834" cy="2359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31533" y="5460910"/>
                <a:ext cx="4334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be always equal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?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33" y="5460910"/>
                <a:ext cx="433493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125" t="-5660" r="-182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5253" y="2692119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3" y="2692119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3226" y="3700187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26" y="3700187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091268" y="3318935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2959" y="3700187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59" y="3700187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5461001" y="3318934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14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081911" cy="923330"/>
            <a:chOff x="3715505" y="5229012"/>
            <a:chExt cx="5081911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6" y="5229012"/>
              <a:ext cx="406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pPr lvl="1"/>
            <a:r>
              <a:rPr lang="en-US" dirty="0" smtClean="0"/>
              <a:t>440k on full data set</a:t>
            </a:r>
          </a:p>
          <a:p>
            <a:r>
              <a:rPr lang="en-US" dirty="0" smtClean="0"/>
              <a:t>How many review documents do we have there?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Very sparse feature representation!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61264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riskier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safer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12140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766547" y="5824875"/>
            <a:ext cx="230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is not a good feature to choose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22399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pic>
        <p:nvPicPr>
          <p:cNvPr id="14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33" y="2052150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608667" y="3299879"/>
            <a:ext cx="1964266" cy="908054"/>
            <a:chOff x="1608667" y="3299879"/>
            <a:chExt cx="1964266" cy="908054"/>
          </a:xfrm>
        </p:grpSpPr>
        <p:sp>
          <p:nvSpPr>
            <p:cNvPr id="16" name="TextBox 15"/>
            <p:cNvSpPr txBox="1"/>
            <p:nvPr/>
          </p:nvSpPr>
          <p:spPr>
            <a:xfrm>
              <a:off x="1608667" y="3299879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Negative class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>
              <a:off x="2590800" y="3669211"/>
              <a:ext cx="541867" cy="53872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080000" y="3141133"/>
            <a:ext cx="2032000" cy="905933"/>
            <a:chOff x="5080000" y="3141133"/>
            <a:chExt cx="2032000" cy="905933"/>
          </a:xfrm>
        </p:grpSpPr>
        <p:sp>
          <p:nvSpPr>
            <p:cNvPr id="15" name="TextBox 14"/>
            <p:cNvSpPr txBox="1"/>
            <p:nvPr/>
          </p:nvSpPr>
          <p:spPr>
            <a:xfrm>
              <a:off x="5147734" y="3141133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Positive class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5080000" y="3510465"/>
              <a:ext cx="838200" cy="536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45000" y="3903585"/>
            <a:ext cx="1189567" cy="1817625"/>
            <a:chOff x="4445000" y="4191452"/>
            <a:chExt cx="1189567" cy="1817625"/>
          </a:xfrm>
        </p:grpSpPr>
        <p:sp>
          <p:nvSpPr>
            <p:cNvPr id="22" name="TextBox 21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4445000" y="4191452"/>
              <a:ext cx="702734" cy="1632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52867" y="4123266"/>
            <a:ext cx="1118833" cy="1532650"/>
            <a:chOff x="5147734" y="4476427"/>
            <a:chExt cx="1118833" cy="1532650"/>
          </a:xfrm>
        </p:grpSpPr>
        <p:sp>
          <p:nvSpPr>
            <p:cNvPr id="28" name="TextBox 27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556600" y="4476427"/>
              <a:ext cx="709967" cy="134798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29883" y="2663372"/>
            <a:ext cx="1113984" cy="1756228"/>
            <a:chOff x="5472558" y="6506992"/>
            <a:chExt cx="1113984" cy="1756228"/>
          </a:xfrm>
        </p:grpSpPr>
        <p:sp>
          <p:nvSpPr>
            <p:cNvPr id="33" name="TextBox 32"/>
            <p:cNvSpPr txBox="1"/>
            <p:nvPr/>
          </p:nvSpPr>
          <p:spPr>
            <a:xfrm>
              <a:off x="5472558" y="6506992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9933FF"/>
                  </a:solidFill>
                </a:rPr>
                <a:t>FN</a:t>
              </a:r>
              <a:endParaRPr 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829653" y="6790020"/>
              <a:ext cx="756889" cy="1473200"/>
            </a:xfrm>
            <a:prstGeom prst="straightConnector1">
              <a:avLst/>
            </a:prstGeom>
            <a:ln w="19050">
              <a:solidFill>
                <a:srgbClr val="99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200962" y="4023267"/>
            <a:ext cx="1979571" cy="377015"/>
            <a:chOff x="4019517" y="6412899"/>
            <a:chExt cx="1979571" cy="377015"/>
          </a:xfrm>
        </p:grpSpPr>
        <p:sp>
          <p:nvSpPr>
            <p:cNvPr id="38" name="TextBox 37"/>
            <p:cNvSpPr txBox="1"/>
            <p:nvPr/>
          </p:nvSpPr>
          <p:spPr>
            <a:xfrm>
              <a:off x="5512255" y="6412899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3399"/>
                  </a:solidFill>
                </a:rPr>
                <a:t>FP</a:t>
              </a:r>
              <a:endParaRPr lang="en-US" dirty="0">
                <a:solidFill>
                  <a:srgbClr val="FF3399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019517" y="6605142"/>
              <a:ext cx="1517600" cy="184772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3909215" y="1761066"/>
            <a:ext cx="0" cy="3960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relevant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58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03312"/>
              </p:ext>
            </p:extLst>
          </p:nvPr>
        </p:nvGraphicFramePr>
        <p:xfrm>
          <a:off x="4820256" y="4971923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</a:t>
            </a:r>
            <a:r>
              <a:rPr lang="en-US" dirty="0" smtClean="0"/>
              <a:t>positive (including itself), </a:t>
            </a:r>
            <a:r>
              <a:rPr lang="en-US" dirty="0" smtClean="0"/>
              <a:t>below it as negative;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</a:t>
            </a:r>
            <a:r>
              <a:rPr lang="en-US" dirty="0" smtClean="0"/>
              <a:t>Under Curve (AUC)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</a:t>
            </a:r>
            <a:r>
              <a:rPr lang="en-US" altLang="en-US" dirty="0" smtClean="0"/>
              <a:t>train/test separation you </a:t>
            </a:r>
            <a:r>
              <a:rPr lang="en-US" altLang="en-US" dirty="0" smtClean="0"/>
              <a:t>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42654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41692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57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</a:t>
            </a:r>
            <a:r>
              <a:rPr lang="en-US" dirty="0" smtClean="0"/>
              <a:t>lidation, different classifiers are applied onto the same train/test separation</a:t>
            </a:r>
            <a:endParaRPr lang="en-US" dirty="0" smtClean="0"/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testing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816601" cy="2830825"/>
            <a:chOff x="914400" y="1285875"/>
            <a:chExt cx="5816601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905000" y="1295400"/>
              <a:ext cx="131921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429000" y="1296988"/>
              <a:ext cx="13081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684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t-test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</a:t>
              </a:r>
              <a:r>
                <a:rPr lang="en-US" altLang="en-US" sz="2400" b="0" dirty="0" smtClean="0">
                  <a:latin typeface="+mn-lt"/>
                </a:rPr>
                <a:t>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</a:t>
              </a: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96" y="2517053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524</TotalTime>
  <Words>2369</Words>
  <Application>Microsoft Office PowerPoint</Application>
  <PresentationFormat>On-screen Show (4:3)</PresentationFormat>
  <Paragraphs>717</Paragraphs>
  <Slides>59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Gill Sans MT</vt:lpstr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simple slides template</vt:lpstr>
      <vt:lpstr>Text Categorization</vt:lpstr>
      <vt:lpstr>Today’s lecture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General steps for text categorization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57</cp:revision>
  <dcterms:created xsi:type="dcterms:W3CDTF">2015-01-23T03:15:03Z</dcterms:created>
  <dcterms:modified xsi:type="dcterms:W3CDTF">2015-02-25T04:24:09Z</dcterms:modified>
</cp:coreProperties>
</file>