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2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statistical approach to machine translation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Anish Tondwalkar, Juan Arrivillaga, Prateek Agrawal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Exact reconstruction (24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Reconstruction preserving meaning (8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Now let me mention some of the disadvantages.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Let me mention some of the disadvantages now.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Garbage reconstruction (6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In our organization research has two missions.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In oar missions research organization has two.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Exact reconstruction (24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Reconstruction preserving meaning (8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Now let me mention some of the disadvantages.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Let me mention some of the disadvantages now.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Garbage reconstruction (6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In our organization research has two missions.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In our missions research organization has two.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147887"/>
            <a:ext cx="58674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Translation Model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 u="sng"/>
              <a:t>Alignment</a:t>
            </a:r>
            <a:r>
              <a:rPr lang="en"/>
              <a:t>: </a:t>
            </a:r>
            <a:r>
              <a:rPr i="1" lang="en"/>
              <a:t>Jean aime Marie</a:t>
            </a:r>
            <a:r>
              <a:rPr lang="en"/>
              <a:t> / John loves Mary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(Jean aime Marie | John(1) loves(2) Mary(2))  is a straighforward alignment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○"/>
            </a:pPr>
            <a:r>
              <a:rPr lang="en" sz="1400"/>
              <a:t>(Jean n’aime personne | John(1) loves(3) nobody(</a:t>
            </a:r>
            <a:r>
              <a:rPr lang="en"/>
              <a:t>2</a:t>
            </a:r>
            <a:r>
              <a:rPr lang="en" sz="1400"/>
              <a:t>,4)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Sometimes, words in the English sentence align with nothing in the French sentence, and vice versa! Essentially, the problem of correspondence. In general, we have something like this: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2" y="733425"/>
            <a:ext cx="65436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Translation Model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Consider: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(Le chien est battu par Jean | John(6) does beat(3,4) the(1) dog(2))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950" y="2376024"/>
            <a:ext cx="6553200" cy="19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Translation Model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/>
              <a:t>Distortion</a:t>
            </a:r>
            <a:r>
              <a:rPr lang="en"/>
              <a:t>: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Distortion probability has the form Pr(i|j, L) where i is a target position, j a source position, and L the target length.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Translation Model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model consists of: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	A set of </a:t>
            </a:r>
            <a:r>
              <a:rPr b="1" lang="en"/>
              <a:t>fertility probabilities</a:t>
            </a:r>
            <a:r>
              <a:rPr lang="en"/>
              <a:t>, P(n|e)  for every English world e for each fertility n from 0 to some limit (25 in this case)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	A set of </a:t>
            </a:r>
            <a:r>
              <a:rPr b="1" lang="en"/>
              <a:t>translation probabilities: </a:t>
            </a:r>
            <a:r>
              <a:rPr lang="en"/>
              <a:t>P(f|e)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3.	A set </a:t>
            </a:r>
            <a:r>
              <a:rPr b="1" lang="en"/>
              <a:t>distortion probabilities:</a:t>
            </a:r>
            <a:r>
              <a:rPr lang="en"/>
              <a:t> Pr(i|j, l)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Searching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 ‘S’ that maximizes the probability of P(S)P(T/S)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Difficulty: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Many Sentences to search from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Searching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 ‘S’ that maximizes the probability of P(S)P(T/S)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Difficulty: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Many Sentences to search from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Solution: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 </a:t>
            </a:r>
            <a:r>
              <a:rPr b="1" lang="en"/>
              <a:t>Stack Search!!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job of the translator is to express the meaning of a text in one language to a passage of text in  another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this presentation we will consider translation of individual sentences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Search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Keeps a list of ‘n’ candidates, these candidates are incomplete solution to the search.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Initially, this list contains only one entry corresponding to the hypothesis that the target sentence arose in some way from a sequence of source words that we do not know.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search proceeds by iterations, each of which extends some of the most promising entries on the list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489150" y="2345975"/>
            <a:ext cx="1542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2235825" y="2158725"/>
            <a:ext cx="51876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example:  (Jean aime Marie I *); where * is the placeholder for possible sequence of words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extend the * with one or more following entries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(Jean aime Marie I John(1)*)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(Jean aime Marie I *loves(2))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(Jean aime Marie I *Mary(3))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(Jean aime Marie I Jeans(1)*)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6567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search ends when there is an alignment that is significantly more promising than any other alignment.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Sometimes a sentence S’ is found which is not the same as the actual sentence 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S’ is not acceptable translation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exists two cases for such possible a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5805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Case 1: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Pr(S')Pr(T|S') &gt; Pr(S)Pr(TIS),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problem lies in our modeling of the language or of the translation process. ),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Case 2: If Pr(S')Pr(T| S') &lt; Pr(S)Pr(TIS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our search has failed to find the most likely sentence.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784250" y="1387750"/>
            <a:ext cx="990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125675" y="1718175"/>
            <a:ext cx="3525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191775" y="1630050"/>
            <a:ext cx="9141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2125675" y="3799800"/>
            <a:ext cx="1653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1960475" y="580525"/>
            <a:ext cx="61788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refer case 2 as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Search error.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can be sure that our search procedure has failed to find the most probable source sentence.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But we cannot be sure that by correcting the search we would also correct the error.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2290975" y="2819550"/>
            <a:ext cx="50112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We might simply find an even more probable sentence that nonetheless is incorrect!!!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latin typeface="Open Sans"/>
                <a:ea typeface="Open Sans"/>
                <a:cs typeface="Open Sans"/>
                <a:sym typeface="Open Sans"/>
              </a:rPr>
              <a:t>Pr(S’)Pr(T|S’)&lt;Pr(S’’)Pr(T|S”) &lt;Pr(S)Pr(T|S)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Parameter Estimation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Both the Language Model and the Translation Model need 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It's easy to find English text for the Language Model!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325" y="2148149"/>
            <a:ext cx="3666499" cy="22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 Estimation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Both the Language Model and the Translation Model need 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It's easy to find English text for the Language Model!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Parallel Corpora are harder!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 Estimation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Both the Language Model and the Translation Model need 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It's easy to find English text for the Language Model!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Parallel Corpora are harder!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 law, the proceedings of the Canadian parliament are kept in both French and English!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100 million words in English and their translations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99% are sentence pairs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 Estimation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Both the Language Model and the Translation Model need 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It's easy to find English text for the Language Model!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Parallel Corpora are harder!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By law, the proceedings of the Canadian parliament are kept in both French and English!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about alignment data?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Expectation Maximization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(Start with uniform probability)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5" y="2771850"/>
            <a:ext cx="4055424" cy="3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312" y="3361575"/>
            <a:ext cx="4362300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Pilot Experiments	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Experiment: Estimating the parameters.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9,000 most common English and French words from parallel corpus.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Estimating p(f|e) is the dominating factor…  9,000^2 = 81 million parameters.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 also includes the fertility and distortion probabilities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Trained on 80,000 sentence pairs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638175"/>
            <a:ext cx="4762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2" y="1290637"/>
            <a:ext cx="47910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job of the translator is to express the meaning of a text in one language to a passage of text in  another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this presentation we will consider translation of individual sentences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i="1" lang="en" sz="2000">
                <a:solidFill>
                  <a:srgbClr val="000000"/>
                </a:solidFill>
              </a:rPr>
              <a:t>We assume that any sentence in one language is a possible translation of any sentence in another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 ‘T’ be the target language and ‘S’ be the source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So, we need to find a Target sentence ‘T’ given a Source sentence ‘S’.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Pilot Experiments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Second Experiment: Translate from French to English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Limited V</a:t>
            </a:r>
            <a:r>
              <a:rPr baseline="-25000" lang="en"/>
              <a:t>E</a:t>
            </a:r>
            <a:r>
              <a:rPr lang="en"/>
              <a:t> to 1,000 and V</a:t>
            </a:r>
            <a:r>
              <a:rPr baseline="-25000" lang="en"/>
              <a:t>F</a:t>
            </a:r>
            <a:r>
              <a:rPr lang="en"/>
              <a:t> to 1,700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Trained translation model on 117,000 sentence pairs from corpus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Trained English language model on 570,000 sentences from English portion of corpus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Pilot Experiments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Translation Results: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 73 sentence pairs not used to train to the model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Divided results into different categories: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Exact,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Alternate,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Different,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Wrong,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en"/>
              <a:t>Ungrammatical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Pilot Experiments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2355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5% exact match,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you include exact, alternate, and different, 48%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66775" y="197597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Translation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view the problem to machine translation as: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</a:t>
            </a:r>
            <a:r>
              <a:rPr i="1" lang="en"/>
              <a:t>Given a sentence T in the target language, we seek the sentence S from which the translator produced T. We know that our chance of error is minimized by choosing that sentence S that is most probable given T. Thus, we wish to choose S so as to maximize Pr(SI T).</a:t>
            </a:r>
            <a:r>
              <a:rPr lang="en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2" y="3224212"/>
            <a:ext cx="31146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149975" y="4229350"/>
            <a:ext cx="220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050850" y="4053125"/>
            <a:ext cx="2643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050850" y="4119200"/>
            <a:ext cx="1762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Language Model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167800" y="4042100"/>
            <a:ext cx="2136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Translational Model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5727250" y="3513450"/>
            <a:ext cx="12006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endCxn id="89" idx="0"/>
          </p:cNvCxnSpPr>
          <p:nvPr/>
        </p:nvCxnSpPr>
        <p:spPr>
          <a:xfrm flipH="1">
            <a:off x="3931950" y="3502400"/>
            <a:ext cx="616800" cy="6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Pilot experiments with 3-gram model that was trained for speech recognition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25" y="2588575"/>
            <a:ext cx="7342350" cy="4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Pilot experiments with 3-gram model that was trained for speech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Tested on English </a:t>
            </a:r>
            <a:r>
              <a:rPr lang="en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⇨ </a:t>
            </a:r>
            <a:r>
              <a:rPr lang="en"/>
              <a:t>English sentence reconstruction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Given the words in the sentence, build the maximum likelyhood sentence with the same set of words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360" y="2982475"/>
            <a:ext cx="5968299" cy="9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Pilot experiments with 3-gram model that was trained for speech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Tested on English </a:t>
            </a:r>
            <a:r>
              <a:rPr lang="en">
                <a:solidFill>
                  <a:srgbClr val="000000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⇨ </a:t>
            </a:r>
            <a:r>
              <a:rPr lang="en"/>
              <a:t>English sentence reconstruction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Given the words in the sentence, build the maximum likelyhood sentence with the same set of words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Tested on sentences from corpus no longer than 11 words for computational tractability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spcBef>
                <a:spcPts val="0"/>
              </a:spcBef>
            </a:pPr>
            <a:r>
              <a:rPr lang="en"/>
              <a:t>Tested on sentences from corpus no longer than 11 words for computational tractability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Exact reconstruction (24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Reconstruction preserving meaning (8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Now let me mention some of the disadvantages.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Let me mention some of the disadvantages now.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Garbage reconstruction (6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In our organization research has two missions.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In oar missions research organization has two.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Language Model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Exact reconstruction (24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           Please give me your response as soon as possible.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Reconstruction preserving meaning (8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Now let me mention some of the disadvantages.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Let me mention some of the disadvantages now.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Garbage reconstruction (6 of 38)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In our organization research has two missions.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In oar missions research organization has two.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