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303" r:id="rId8"/>
    <p:sldId id="304" r:id="rId9"/>
    <p:sldId id="305" r:id="rId10"/>
    <p:sldId id="306" r:id="rId11"/>
    <p:sldId id="258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7" r:id="rId39"/>
    <p:sldId id="291" r:id="rId40"/>
    <p:sldId id="290" r:id="rId41"/>
    <p:sldId id="292" r:id="rId42"/>
    <p:sldId id="295" r:id="rId43"/>
    <p:sldId id="293" r:id="rId44"/>
    <p:sldId id="296" r:id="rId45"/>
    <p:sldId id="294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0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3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Naïve </a:t>
            </a:r>
            <a:r>
              <a:rPr lang="en-US" sz="3600" dirty="0" smtClean="0"/>
              <a:t>Bayes V.S</a:t>
            </a:r>
            <a:r>
              <a:rPr lang="en-US" sz="3600" dirty="0"/>
              <a:t>. </a:t>
            </a:r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0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cases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592247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parameter estimation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parameter estimation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model regularization in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4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968</TotalTime>
  <Words>2007</Words>
  <Application>Microsoft Office PowerPoint</Application>
  <PresentationFormat>On-screen Show (4:3)</PresentationFormat>
  <Paragraphs>622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Wingdings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Recap: parameter estimation for logistic regression</vt:lpstr>
      <vt:lpstr>Recap: parameter estimation for logistic regression</vt:lpstr>
      <vt:lpstr>Recap: model regularization in logistic regression</vt:lpstr>
      <vt:lpstr>Recap: Naïve Bayes V.S. 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76</cp:revision>
  <dcterms:created xsi:type="dcterms:W3CDTF">2015-04-12T00:39:21Z</dcterms:created>
  <dcterms:modified xsi:type="dcterms:W3CDTF">2016-04-11T20:47:41Z</dcterms:modified>
</cp:coreProperties>
</file>