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8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265" r:id="rId15"/>
    <p:sldId id="272" r:id="rId16"/>
    <p:sldId id="266" r:id="rId17"/>
    <p:sldId id="274" r:id="rId18"/>
    <p:sldId id="273" r:id="rId19"/>
    <p:sldId id="318" r:id="rId20"/>
    <p:sldId id="267" r:id="rId21"/>
    <p:sldId id="268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23" r:id="rId38"/>
    <p:sldId id="290" r:id="rId39"/>
    <p:sldId id="291" r:id="rId40"/>
    <p:sldId id="292" r:id="rId41"/>
    <p:sldId id="293" r:id="rId42"/>
    <p:sldId id="294" r:id="rId43"/>
    <p:sldId id="269" r:id="rId44"/>
    <p:sldId id="295" r:id="rId45"/>
    <p:sldId id="270" r:id="rId46"/>
    <p:sldId id="296" r:id="rId47"/>
    <p:sldId id="297" r:id="rId48"/>
    <p:sldId id="298" r:id="rId49"/>
    <p:sldId id="299" r:id="rId50"/>
    <p:sldId id="310" r:id="rId51"/>
    <p:sldId id="300" r:id="rId52"/>
    <p:sldId id="271" r:id="rId53"/>
    <p:sldId id="308" r:id="rId54"/>
    <p:sldId id="301" r:id="rId55"/>
    <p:sldId id="326" r:id="rId56"/>
    <p:sldId id="302" r:id="rId57"/>
    <p:sldId id="303" r:id="rId58"/>
    <p:sldId id="304" r:id="rId59"/>
    <p:sldId id="306" r:id="rId60"/>
    <p:sldId id="307" r:id="rId61"/>
    <p:sldId id="311" r:id="rId62"/>
    <p:sldId id="312" r:id="rId63"/>
    <p:sldId id="313" r:id="rId64"/>
    <p:sldId id="314" r:id="rId65"/>
    <p:sldId id="321" r:id="rId66"/>
    <p:sldId id="32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1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accurate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Classifier1: P:0.53, R:0.36</a:t>
                </a:r>
              </a:p>
              <a:p>
                <a:pPr lvl="2"/>
                <a:r>
                  <a:rPr lang="en-US" dirty="0" smtClean="0"/>
                  <a:t>Classifier2: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330"/>
              </p:ext>
            </p:extLst>
          </p:nvPr>
        </p:nvGraphicFramePr>
        <p:xfrm>
          <a:off x="5209199" y="530352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</a:t>
            </a:r>
            <a:r>
              <a:rPr lang="en-US" altLang="en-US" smtClean="0">
                <a:sym typeface="Symbol" pitchFamily="18" charset="2"/>
              </a:rPr>
              <a:t>is not a </a:t>
            </a:r>
            <a:r>
              <a:rPr lang="en-US" altLang="en-US" dirty="0" smtClean="0">
                <a:sym typeface="Symbol" pitchFamily="18" charset="2"/>
              </a:rPr>
              <a:t>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62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 smtClean="0"/>
              <a:t>Text feature construction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selection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Model specification and estimation</a:t>
            </a:r>
            <a:endParaRPr lang="en-US" dirty="0"/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13: Text classification and Naive Bayes</a:t>
            </a:r>
          </a:p>
          <a:p>
            <a:pPr lvl="2"/>
            <a:r>
              <a:rPr lang="en-US" dirty="0"/>
              <a:t>13.1 – Text classification problem</a:t>
            </a:r>
          </a:p>
          <a:p>
            <a:pPr lvl="2"/>
            <a:r>
              <a:rPr lang="en-US" dirty="0"/>
              <a:t>13.5 – Feature selection</a:t>
            </a:r>
          </a:p>
          <a:p>
            <a:pPr lvl="2"/>
            <a:r>
              <a:rPr lang="en-US" dirty="0"/>
              <a:t>13.6 – Evaluation of text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1099</TotalTime>
  <Words>2724</Words>
  <Application>Microsoft Office PowerPoint</Application>
  <PresentationFormat>On-screen Show (4:3)</PresentationFormat>
  <Paragraphs>831</Paragraphs>
  <Slides>66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ＭＳ Ｐゴシック</vt:lpstr>
      <vt:lpstr>宋体</vt:lpstr>
      <vt:lpstr>Arial</vt:lpstr>
      <vt:lpstr>Calibri</vt:lpstr>
      <vt:lpstr>Cambria Math</vt:lpstr>
      <vt:lpstr>Gill Sans MT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Recall MP1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93</cp:revision>
  <dcterms:created xsi:type="dcterms:W3CDTF">2015-01-23T03:15:03Z</dcterms:created>
  <dcterms:modified xsi:type="dcterms:W3CDTF">2016-03-15T03:19:57Z</dcterms:modified>
</cp:coreProperties>
</file>