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0BC6-ED65-4045-9E95-0A81E5C0774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The State of the Art 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2012950" y="3254829"/>
            <a:ext cx="65055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What are the basic units of meaning (words)?</a:t>
            </a:r>
          </a:p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What is the meaning of each word? </a:t>
            </a:r>
          </a:p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How are words related with each other? </a:t>
            </a:r>
          </a:p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What is the “combined meaning” of words? </a:t>
            </a:r>
          </a:p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What is the “meta-meaning”? (speech act)</a:t>
            </a:r>
          </a:p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Handling a large chunk of text</a:t>
            </a:r>
          </a:p>
          <a:p>
            <a:pPr algn="l"/>
            <a:r>
              <a:rPr lang="en-US" altLang="en-US" sz="2400" i="0">
                <a:latin typeface="Arial" panose="020B0604020202020204" pitchFamily="34" charset="0"/>
              </a:rPr>
              <a:t>- Making sense of everything</a:t>
            </a:r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1022350" y="4000954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Arial" panose="020B0604020202020204" pitchFamily="34" charset="0"/>
              </a:rPr>
              <a:t>Syntax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558800" y="438195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Arial" panose="020B0604020202020204" pitchFamily="34" charset="0"/>
              </a:rPr>
              <a:t>Semantics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460375" y="4762954"/>
            <a:ext cx="155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Arial" panose="020B0604020202020204" pitchFamily="34" charset="0"/>
              </a:rPr>
              <a:t>Pragmatics</a:t>
            </a:r>
          </a:p>
        </p:txBody>
      </p:sp>
      <p:sp>
        <p:nvSpPr>
          <p:cNvPr id="432138" name="Text Box 10"/>
          <p:cNvSpPr txBox="1">
            <a:spLocks noChangeArrowheads="1"/>
          </p:cNvSpPr>
          <p:nvPr/>
        </p:nvSpPr>
        <p:spPr bwMode="auto">
          <a:xfrm>
            <a:off x="488950" y="3483429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Arial" panose="020B0604020202020204" pitchFamily="34" charset="0"/>
              </a:rPr>
              <a:t>Morphology</a:t>
            </a: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600075" y="5143954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Arial" panose="020B0604020202020204" pitchFamily="34" charset="0"/>
              </a:rPr>
              <a:t>Discourse</a:t>
            </a:r>
          </a:p>
        </p:txBody>
      </p:sp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717550" y="5464629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Arial" panose="020B060402020202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world records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NLP Applications</a:t>
            </a:r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Auto 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retrieval/filtering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mining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Query answering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Text Management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Text Management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Text Management?</a:t>
            </a:r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Much NLP is Really Needed?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100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53143" y="1698172"/>
            <a:ext cx="7772400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most 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5314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simple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54474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97" y="4278274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NLP is Difficult!!!!!!!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37214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</a:t>
            </a:r>
            <a:r>
              <a:rPr lang="en-US" altLang="en-US" dirty="0"/>
              <a:t>H</a:t>
            </a:r>
            <a:r>
              <a:rPr lang="en-US" altLang="en-US" dirty="0" smtClean="0"/>
              <a:t>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312568"/>
            <a:ext cx="207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Stat. 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186</TotalTime>
  <Words>1231</Words>
  <Application>Microsoft Office PowerPoint</Application>
  <PresentationFormat>On-screen Show (4:3)</PresentationFormat>
  <Paragraphs>258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Adobe Caslon Pro Bold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Management</vt:lpstr>
      <vt:lpstr>How Much NLP is Really Needed?</vt:lpstr>
      <vt:lpstr>So, what NLP techniques are most useful for text mining?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19</cp:revision>
  <dcterms:created xsi:type="dcterms:W3CDTF">2014-12-30T02:14:05Z</dcterms:created>
  <dcterms:modified xsi:type="dcterms:W3CDTF">2014-12-30T17:10:56Z</dcterms:modified>
</cp:coreProperties>
</file>