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70" r:id="rId14"/>
    <p:sldId id="269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9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y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83527" y="3917374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65786" y="413295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22158" y="572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525558" y="382050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81930" y="541517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864787" y="427580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79309" y="571283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68967" y="570381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6428508" y="445579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29507" y="3960785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17374"/>
            <a:ext cx="4218348" cy="2391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9605" y="5187372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regression model</a:t>
            </a:r>
            <a:endParaRPr lang="en-US" dirty="0"/>
          </a:p>
        </p:txBody>
      </p:sp>
      <p:sp>
        <p:nvSpPr>
          <p:cNvPr id="25" name="Arc 24"/>
          <p:cNvSpPr/>
          <p:nvPr/>
        </p:nvSpPr>
        <p:spPr>
          <a:xfrm rot="10638088">
            <a:off x="5433520" y="4706585"/>
            <a:ext cx="929746" cy="816071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83527" y="4918312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83527" y="550759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83527" y="4340462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9542" y="41464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542" y="46863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99542" y="52756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99542" y="57641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559" y="4518995"/>
                <a:ext cx="2104872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9" y="4518995"/>
                <a:ext cx="2104872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43223" y="1732124"/>
            <a:ext cx="2812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Y is discrete in classification problem!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154071" y="2091967"/>
            <a:ext cx="675436" cy="6422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8113" y="60965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5135" y="5242152"/>
            <a:ext cx="187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have an outlier? </a:t>
            </a:r>
            <a:endParaRPr lang="en-US" dirty="0"/>
          </a:p>
        </p:txBody>
      </p:sp>
      <p:sp>
        <p:nvSpPr>
          <p:cNvPr id="44" name="Arc 43"/>
          <p:cNvSpPr/>
          <p:nvPr/>
        </p:nvSpPr>
        <p:spPr>
          <a:xfrm rot="5989566">
            <a:off x="84505" y="5361524"/>
            <a:ext cx="904009" cy="894411"/>
          </a:xfrm>
          <a:prstGeom prst="arc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3033" y="5423956"/>
            <a:ext cx="7658686" cy="8122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065069" y="4476453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324841" y="4164003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34864" y="552096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664070" y="461930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243" y="581862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1901" y="580960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6227791" y="479929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628790" y="430428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91656" y="581862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113" y="5242152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374336" y="4815505"/>
                <a:ext cx="2411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36" y="4815505"/>
                <a:ext cx="24111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25" t="-4444" r="-32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423309" y="5263705"/>
                <a:ext cx="241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09" y="5263705"/>
                <a:ext cx="241649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63" t="-4348" r="-302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83775" y="4214953"/>
                <a:ext cx="140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75" y="4214953"/>
                <a:ext cx="140243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78" r="-173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967593" y="3703264"/>
            <a:ext cx="1717400" cy="511689"/>
            <a:chOff x="967593" y="3703264"/>
            <a:chExt cx="1717400" cy="511689"/>
          </a:xfrm>
        </p:grpSpPr>
        <p:sp>
          <p:nvSpPr>
            <p:cNvPr id="10" name="TextBox 9"/>
            <p:cNvSpPr txBox="1"/>
            <p:nvPr/>
          </p:nvSpPr>
          <p:spPr>
            <a:xfrm>
              <a:off x="967593" y="3703264"/>
              <a:ext cx="106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Binomial</a:t>
              </a:r>
              <a:endParaRPr lang="en-US" i="1" dirty="0"/>
            </a:p>
          </p:txBody>
        </p:sp>
        <p:cxnSp>
          <p:nvCxnSpPr>
            <p:cNvPr id="12" name="Straight Arrow Connector 11"/>
            <p:cNvCxnSpPr>
              <a:stCxn id="10" idx="3"/>
              <a:endCxn id="7" idx="0"/>
            </p:cNvCxnSpPr>
            <p:nvPr/>
          </p:nvCxnSpPr>
          <p:spPr>
            <a:xfrm>
              <a:off x="2035116" y="3887930"/>
              <a:ext cx="649877" cy="327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857335" y="5167600"/>
            <a:ext cx="4367933" cy="891918"/>
            <a:chOff x="3857335" y="5167600"/>
            <a:chExt cx="4367933" cy="891918"/>
          </a:xfrm>
        </p:grpSpPr>
        <p:sp>
          <p:nvSpPr>
            <p:cNvPr id="49" name="TextBox 48"/>
            <p:cNvSpPr txBox="1"/>
            <p:nvPr/>
          </p:nvSpPr>
          <p:spPr>
            <a:xfrm>
              <a:off x="5203246" y="5690186"/>
              <a:ext cx="302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Normal with identical variance</a:t>
              </a:r>
              <a:endParaRPr lang="en-US" i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6278708" y="5167600"/>
              <a:ext cx="309493" cy="522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1"/>
            </p:cNvCxnSpPr>
            <p:nvPr/>
          </p:nvCxnSpPr>
          <p:spPr>
            <a:xfrm flipH="1" flipV="1">
              <a:off x="3857335" y="5507623"/>
              <a:ext cx="1345911" cy="3672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=0)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13882" y="2902293"/>
            <a:ext cx="1021492" cy="7084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35823" y="2902293"/>
            <a:ext cx="1021492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28690" y="2882065"/>
            <a:ext cx="1021492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9705" y="3913790"/>
            <a:ext cx="1021492" cy="7084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54" idx="0"/>
          </p:cNvCxnSpPr>
          <p:nvPr/>
        </p:nvCxnSpPr>
        <p:spPr>
          <a:xfrm flipH="1">
            <a:off x="3832616" y="3610747"/>
            <a:ext cx="294541" cy="3001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2"/>
            <a:endCxn id="54" idx="0"/>
          </p:cNvCxnSpPr>
          <p:nvPr/>
        </p:nvCxnSpPr>
        <p:spPr>
          <a:xfrm flipH="1">
            <a:off x="3832616" y="3610747"/>
            <a:ext cx="3513953" cy="3001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</p:cNvCxnSpPr>
          <p:nvPr/>
        </p:nvCxnSpPr>
        <p:spPr>
          <a:xfrm flipH="1">
            <a:off x="5160451" y="3610747"/>
            <a:ext cx="664177" cy="30870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=0)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4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4" cy="6328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52088" y="3146854"/>
            <a:ext cx="3542270" cy="2117900"/>
            <a:chOff x="5008607" y="1911178"/>
            <a:chExt cx="3542270" cy="2117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008607" y="3336324"/>
                  <a:ext cx="3542270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607" y="3336324"/>
                  <a:ext cx="3542270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49" t="-21930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657336" y="2809104"/>
              <a:ext cx="508686" cy="5272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271267" y="604191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67" y="6041917"/>
                <a:ext cx="22955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9376200">
            <a:off x="4308068" y="5646849"/>
            <a:ext cx="1660972" cy="601228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40476" y="3645736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i.f.f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03685" y="3921684"/>
                <a:ext cx="1842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85" y="3921684"/>
                <a:ext cx="18420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540475" y="4245255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i.f.f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195446" y="4493507"/>
                <a:ext cx="1124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446" y="4493507"/>
                <a:ext cx="11246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020076" y="5143376"/>
            <a:ext cx="2631572" cy="369332"/>
            <a:chOff x="3775406" y="3678517"/>
            <a:chExt cx="2631572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4572000" y="3678517"/>
              <a:ext cx="183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A linear model!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3775406" y="3863183"/>
              <a:ext cx="79659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 descr="http://www.buzzle.com/images/cliparts/smiley-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8" y="4408220"/>
            <a:ext cx="765947" cy="73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68533" y="2747020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33" y="2747020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139448" y="3313137"/>
            <a:ext cx="2413752" cy="760695"/>
            <a:chOff x="3993226" y="3287154"/>
            <a:chExt cx="2413752" cy="760695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678517"/>
              <a:ext cx="183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A linear model!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3993226" y="3287154"/>
              <a:ext cx="578774" cy="5760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buzzle.com/images/cliparts/smiley-thumbs-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22" y="2945559"/>
            <a:ext cx="765947" cy="73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762764"/>
            <a:chOff x="4342050" y="4932750"/>
            <a:chExt cx="1166531" cy="76276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509730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instances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boundary points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2185333"/>
                <a:ext cx="1254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85333"/>
                <a:ext cx="125412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340" r="-776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 rot="7223349">
            <a:off x="7042738" y="1720292"/>
            <a:ext cx="1246909" cy="1122953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8853" y="2590759"/>
                <a:ext cx="6752554" cy="10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2590759"/>
                <a:ext cx="6752554" cy="10624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3567" y="3651064"/>
                <a:ext cx="1859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567" y="3651064"/>
                <a:ext cx="18598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11" t="-4918" r="-1409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36164" y="4586795"/>
                <a:ext cx="5583836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64" y="4586795"/>
                <a:ext cx="5583836" cy="5848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44536" y="3651064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3903486"/>
            <a:ext cx="287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Linear regression?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4031673" y="4020396"/>
            <a:ext cx="540327" cy="831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scalar dependent variable y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170</TotalTime>
  <Words>537</Words>
  <Application>Microsoft Office PowerPoint</Application>
  <PresentationFormat>On-screen Show (4:3)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simple slides template</vt:lpstr>
      <vt:lpstr>Logistic Regression</vt:lpstr>
      <vt:lpstr>Today’s lecture</vt:lpstr>
      <vt:lpstr>Review: Bayes risk</vt:lpstr>
      <vt:lpstr>Instance-based solution</vt:lpstr>
      <vt:lpstr>Instance-based solution</vt:lpstr>
      <vt:lpstr>Generative solution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17</cp:revision>
  <dcterms:created xsi:type="dcterms:W3CDTF">2015-03-30T20:18:39Z</dcterms:created>
  <dcterms:modified xsi:type="dcterms:W3CDTF">2015-03-31T02:17:09Z</dcterms:modified>
</cp:coreProperties>
</file>