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70" r:id="rId14"/>
    <p:sldId id="269" r:id="rId15"/>
    <p:sldId id="271" r:id="rId16"/>
    <p:sldId id="273" r:id="rId17"/>
    <p:sldId id="274" r:id="rId18"/>
    <p:sldId id="272" r:id="rId19"/>
    <p:sldId id="275" r:id="rId20"/>
    <p:sldId id="276" r:id="rId21"/>
    <p:sldId id="280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2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e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eg"/><Relationship Id="rId4" Type="http://schemas.openxmlformats.org/officeDocument/2006/relationships/image" Target="../media/image1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y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a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Generalized Linear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result,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Again,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 smtClean="0"/>
                    <a:t>,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51370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46490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Lagrangian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Dual: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the parametric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the parameter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determined by maximizing </a:t>
                </a:r>
                <a:r>
                  <a:rPr lang="en-US" dirty="0" smtClean="0"/>
                  <a:t>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Features follow Gaussian distribution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entropy model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</a:t>
              </a:r>
              <a:r>
                <a:rPr lang="en-US" i="1" dirty="0" smtClean="0">
                  <a:solidFill>
                    <a:srgbClr val="FF0000"/>
                  </a:solidFill>
                </a:rPr>
                <a:t>Gaussian distribution</a:t>
              </a:r>
              <a:r>
                <a:rPr lang="en-US" i="1" dirty="0">
                  <a:solidFill>
                    <a:srgbClr val="FF0000"/>
                  </a:solidFill>
                </a:rPr>
                <a:t>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</a:t>
              </a:r>
              <a:r>
                <a:rPr lang="en-US" dirty="0" smtClean="0"/>
                <a:t>shrink the </a:t>
              </a:r>
              <a:r>
                <a:rPr lang="en-US" dirty="0" smtClean="0"/>
                <a:t>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 smtClean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search is required to ensure sufficient decent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order method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Second order methods, e.g., </a:t>
              </a:r>
              <a:r>
                <a:rPr lang="en-US" i="1" dirty="0" smtClean="0"/>
                <a:t>quasi-Newton </a:t>
              </a:r>
              <a:r>
                <a:rPr lang="en-US" i="1" dirty="0" smtClean="0"/>
                <a:t>method and conjugate gradient, provide faster convergence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zeros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48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 smtClean="0"/>
              <a:t>.“ – Ng, Jordan NIPS 2002, UCI Data set</a:t>
            </a:r>
            <a:endParaRPr lang="en-US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different derivations of logistic regression</a:t>
                </a:r>
              </a:p>
              <a:p>
                <a:pPr lvl="1"/>
                <a:r>
                  <a:rPr lang="en-US" dirty="0" smtClean="0"/>
                  <a:t>Functional form from Naïve Bayes assumptions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follows equal variance Gaussian</a:t>
                </a:r>
              </a:p>
              <a:p>
                <a:pPr lvl="2"/>
                <a:r>
                  <a:rPr lang="en-US" dirty="0" smtClean="0"/>
                  <a:t>Sigmoid function</a:t>
                </a:r>
              </a:p>
              <a:p>
                <a:pPr lvl="1"/>
                <a:r>
                  <a:rPr lang="en-US" dirty="0" smtClean="0"/>
                  <a:t>Maximum entropy principle</a:t>
                </a:r>
              </a:p>
              <a:p>
                <a:pPr lvl="2"/>
                <a:r>
                  <a:rPr lang="en-US" dirty="0" smtClean="0"/>
                  <a:t>Primal/dual optimization</a:t>
                </a:r>
              </a:p>
              <a:p>
                <a:pPr lvl="1"/>
                <a:r>
                  <a:rPr lang="en-US" dirty="0" smtClean="0"/>
                  <a:t>Generalization to multi-class</a:t>
                </a:r>
              </a:p>
              <a:p>
                <a:r>
                  <a:rPr lang="en-US" dirty="0" smtClean="0"/>
                  <a:t> Parameter estimation</a:t>
                </a:r>
              </a:p>
              <a:p>
                <a:pPr lvl="1"/>
                <a:r>
                  <a:rPr lang="en-US" dirty="0" smtClean="0"/>
                  <a:t>Gradient-based optimization</a:t>
                </a:r>
              </a:p>
              <a:p>
                <a:pPr lvl="1"/>
                <a:r>
                  <a:rPr lang="en-US" dirty="0" smtClean="0"/>
                  <a:t>Regularization</a:t>
                </a:r>
              </a:p>
              <a:p>
                <a:r>
                  <a:rPr lang="en-US" dirty="0" smtClean="0"/>
                  <a:t>Comparison with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2"/>
            <a:r>
              <a:rPr lang="da-DK" dirty="0" smtClean="0"/>
              <a:t>6.6 Maximum entropy models: background</a:t>
            </a:r>
          </a:p>
          <a:p>
            <a:pPr lvl="2"/>
            <a:r>
              <a:rPr lang="da-DK" smtClean="0"/>
              <a:t>6.7 Maximum entropy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937442" y="3862307"/>
            <a:ext cx="4405746" cy="652532"/>
            <a:chOff x="3044536" y="3651064"/>
            <a:chExt cx="4405746" cy="652532"/>
          </a:xfrm>
        </p:grpSpPr>
        <p:sp>
          <p:nvSpPr>
            <p:cNvPr id="8" name="Rectangle 7"/>
            <p:cNvSpPr/>
            <p:nvPr/>
          </p:nvSpPr>
          <p:spPr>
            <a:xfrm>
              <a:off x="3044536" y="3651064"/>
              <a:ext cx="8953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31673" y="3903486"/>
              <a:ext cx="3418609" cy="400110"/>
              <a:chOff x="4031673" y="3903486"/>
              <a:chExt cx="3418609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903486"/>
                <a:ext cx="2878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Linear regression?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4031673" y="4020396"/>
                <a:ext cx="540327" cy="83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635</TotalTime>
  <Words>1901</Words>
  <Application>Microsoft Office PowerPoint</Application>
  <PresentationFormat>On-screen Show (4:3)</PresentationFormat>
  <Paragraphs>601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Wingdings</vt:lpstr>
      <vt:lpstr>simple slides template</vt:lpstr>
      <vt:lpstr>Logistic Regression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61</cp:revision>
  <dcterms:created xsi:type="dcterms:W3CDTF">2015-03-30T20:18:39Z</dcterms:created>
  <dcterms:modified xsi:type="dcterms:W3CDTF">2015-04-08T01:36:30Z</dcterms:modified>
</cp:coreProperties>
</file>