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263" r:id="rId9"/>
    <p:sldId id="265" r:id="rId10"/>
    <p:sldId id="264" r:id="rId11"/>
    <p:sldId id="266" r:id="rId12"/>
    <p:sldId id="268" r:id="rId13"/>
    <p:sldId id="267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9" r:id="rId39"/>
    <p:sldId id="310" r:id="rId40"/>
    <p:sldId id="311" r:id="rId41"/>
    <p:sldId id="313" r:id="rId42"/>
    <p:sldId id="312" r:id="rId43"/>
    <p:sldId id="314" r:id="rId44"/>
    <p:sldId id="315" r:id="rId45"/>
    <p:sldId id="316" r:id="rId46"/>
    <p:sldId id="319" r:id="rId47"/>
    <p:sldId id="293" r:id="rId48"/>
    <p:sldId id="317" r:id="rId49"/>
    <p:sldId id="318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305" r:id="rId61"/>
    <p:sldId id="322" r:id="rId62"/>
    <p:sldId id="323" r:id="rId63"/>
    <p:sldId id="324" r:id="rId64"/>
    <p:sldId id="325" r:id="rId65"/>
    <p:sldId id="302" r:id="rId66"/>
    <p:sldId id="30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5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Occam's </a:t>
            </a:r>
            <a:r>
              <a:rPr lang="en-US" dirty="0"/>
              <a:t>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0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</a:t>
            </a:r>
            <a:r>
              <a:rPr lang="en-US" dirty="0"/>
              <a:t>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61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8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gradient-based </a:t>
            </a:r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9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model </a:t>
            </a:r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6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No independence assumption</a:t>
                </a:r>
              </a:p>
              <a:p>
                <a:r>
                  <a:rPr lang="en-US" sz="2200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800" dirty="0" smtClean="0"/>
              </a:p>
              <a:p>
                <a:r>
                  <a:rPr lang="en-US" sz="2200" dirty="0" smtClean="0"/>
                  <a:t>Model estimation</a:t>
                </a:r>
              </a:p>
              <a:p>
                <a:pPr lvl="1"/>
                <a:r>
                  <a:rPr lang="en-US" sz="1800" dirty="0" smtClean="0"/>
                  <a:t>Gradient-based MLE</a:t>
                </a:r>
              </a:p>
              <a:p>
                <a:r>
                  <a:rPr lang="en-US" sz="2200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70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899</TotalTime>
  <Words>2512</Words>
  <Application>Microsoft Office PowerPoint</Application>
  <PresentationFormat>On-screen Show (4:3)</PresentationFormat>
  <Paragraphs>839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Recap: logistic regression</vt:lpstr>
      <vt:lpstr>Recap: logistic regression</vt:lpstr>
      <vt:lpstr>Recap: logistic regression</vt:lpstr>
      <vt:lpstr>Recap: Occam's razor</vt:lpstr>
      <vt:lpstr>Recap: maximum entropy modeling</vt:lpstr>
      <vt:lpstr>Recap: maximum entropy principle</vt:lpstr>
      <vt:lpstr>Recap: maximum entropy principle</vt:lpstr>
      <vt:lpstr>Questions haven’t been answered</vt:lpstr>
      <vt:lpstr>Maximum entropy principle</vt:lpstr>
      <vt:lpstr>Maximum entropy principle</vt:lpstr>
      <vt:lpstr>Recap: logistic regression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Recap: parameter estimation</vt:lpstr>
      <vt:lpstr>Recap: gradient-based optimization</vt:lpstr>
      <vt:lpstr>Recap: model regularization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74</cp:revision>
  <dcterms:created xsi:type="dcterms:W3CDTF">2015-03-30T20:18:39Z</dcterms:created>
  <dcterms:modified xsi:type="dcterms:W3CDTF">2015-04-14T03:05:08Z</dcterms:modified>
</cp:coreProperties>
</file>